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0" roundtripDataSignature="AMtx7mjWHxJGe2Few6uhDq+O03ZiG4nU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0" y="894875"/>
            <a:ext cx="8520600" cy="264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The Self Defense Industry &amp; Self Blame issue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TW: Discusses Violence (not graphic)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Self defense is not the solution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Some people can’t defend themselves because of disability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Sometimes people get sneaked attack or suprised and can’t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Armed opponents, much stronger/bigger, multiple, etc.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Attacking often easier than defending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Should I really put effort into protecting myself instead of living my life?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Yes, it may be good idea for some people … but for many its not accessible and it doesn’t always work and its because society is messed up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Solution?</a:t>
            </a:r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Remember prevention is often more effective than an defense after attack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Programs that prevent attackers from existing in first place by fighting bigotry, making them unable to, calling them out, peer pressure, and more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Call out fake self-defense and any privileged (insert colorful language) person that peddles it as solution without talking about bigotry in first place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Note, the fake self defense industry and adjacent makes $$$$ on false promises. Sorry, your karate won’t save you in many situation if your at a physical disadvantage at armed or multiple opponents 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