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3" roundtripDataSignature="AMtx7mgfSeIQvAWtja3RSAHYHybvv0bT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Activity, play, or art based therapy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Broad definition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Therapy through activity, play, or art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Includes: lego, equine, music, theater, play (unspecified), visual art, and much more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May be in group, therapist and person, or with guardian or family plus therapist and client, or multiple clients one therapist, and other combinations</a:t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Uses</a:t>
            </a:r>
            <a:endParaRPr/>
          </a:p>
        </p:txBody>
      </p:sp>
      <p:sp>
        <p:nvSpPr>
          <p:cNvPr id="72" name="Google Shape;72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Can teach what a safe, loving or safe environment is like so they can recognize what is bad and what they deserve. Very important.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Give a safe space to vent and grow, this is very important for child or trauma victim.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Teach skills client-led, such as motor, sensory, communication, and more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Develop passions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Learn to express oneself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Develop healthy habits, hobbies, copy mechanisms, make good connections with people and more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But why therapist?</a:t>
            </a:r>
            <a:endParaRPr/>
          </a:p>
        </p:txBody>
      </p:sp>
      <p:sp>
        <p:nvSpPr>
          <p:cNvPr id="78" name="Google Shape;7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The therapist might know how to handle issues that might arise like meltdowns, sensory, etc.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Time, you may be at work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Somebody to bond with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Know specific things about activity, like about horses (equine) or something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Specific things for specific problems like specific motor skills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Might know communication techniques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However not everybody needs this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Can work with people of more varying ages and ability</a:t>
            </a:r>
            <a:endParaRPr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Good vs Bad</a:t>
            </a:r>
            <a:endParaRPr/>
          </a:p>
        </p:txBody>
      </p:sp>
      <p:sp>
        <p:nvSpPr>
          <p:cNvPr id="84" name="Google Shape;84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In a good version it is child or client-led, so if its too much at any point or not fun they stop. It is not overwhelming but meant to so what a safe environment is like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It is an activity person enjoys in itself, do not for example put a child in equine therapy if they hate horses (seen this done)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No rewards or punishment necessary outside activity being fun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Therapist good listener and explainer to everybody, and knows when to take break</a:t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Other</a:t>
            </a:r>
            <a:endParaRPr/>
          </a:p>
        </p:txBody>
      </p:sp>
      <p:sp>
        <p:nvSpPr>
          <p:cNvPr id="90" name="Google Shape;90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" sz="2500">
                <a:solidFill>
                  <a:schemeClr val="dk1"/>
                </a:solidFill>
              </a:rPr>
              <a:t>I have many more resources on therapy to checkout</a:t>
            </a:r>
            <a:endParaRPr sz="2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