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3" roundtripDataSignature="AMtx7midCYQ8DV7U3yPST+OS/X03QWX4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customschemas.google.com/relationships/presentationmetadata" Target="meta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Actual social skills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is not?</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chemeClr val="dk1"/>
              </a:buClr>
              <a:buSzPts val="1800"/>
              <a:buChar char="●"/>
            </a:pPr>
            <a:r>
              <a:rPr lang="en">
                <a:solidFill>
                  <a:schemeClr val="dk1"/>
                </a:solidFill>
              </a:rPr>
              <a:t>People pleasing</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Forcing yourself to do something that may make others around you feel that you communicate better or pleased but at expense of what you actually mean being conveyed or mental health</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Something that is easy, that you develop at once and stop. This is why I laugh at things like “able to understand others”, like nobody does fully. It is no easy and nor is it easy to measure, and your abilities may be very circumstantial</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Everybody has problems with what I list, but people with privilege and power often get away with lack of it because they can </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are actual?</a:t>
            </a:r>
            <a:endParaRPr/>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chemeClr val="dk1"/>
              </a:buClr>
              <a:buSzPts val="1900"/>
              <a:buChar char="●"/>
            </a:pPr>
            <a:r>
              <a:rPr lang="en" sz="1900">
                <a:solidFill>
                  <a:schemeClr val="dk1"/>
                </a:solidFill>
              </a:rPr>
              <a:t>Boundaries: note, many privileged folks do not have good boundaries but there boundaries hurt more so people around them and/or they do not realize it. </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Understanding others: Again just look at bigotry, and many problems, many folks do not understand others or world</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Understanding self: I confuse myself about me all the time, and many people do not realize how they have unhealthy problems, are biased, etc</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Communicating needs and wants: This is not people pleasing, that may be part of it</a:t>
            </a:r>
            <a:endParaRPr sz="19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Boundaries and teaching them</a:t>
            </a:r>
            <a:endParaRPr/>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See my posts on consent and rewards can be punishment</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But basically, try not to be authoritarian to kid and let them feel safe and respected so that they will act similar but do make your boundaries clear and explain why</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Also see next slide</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Understanding others and teaching this</a:t>
            </a:r>
            <a:endParaRPr/>
          </a:p>
        </p:txBody>
      </p:sp>
      <p:sp>
        <p:nvSpPr>
          <p:cNvPr id="84" name="Google Shape;84;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chemeClr val="dk1"/>
              </a:buClr>
              <a:buSzPts val="2000"/>
              <a:buChar char="●"/>
            </a:pPr>
            <a:r>
              <a:rPr lang="en" sz="2000">
                <a:solidFill>
                  <a:schemeClr val="dk1"/>
                </a:solidFill>
              </a:rPr>
              <a:t>Explain the world to people, yourself, read up on it, and more but do not do it in shaming way</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Here is thing, maybe person decides to do something or not to fit in with world but give them agency. You do not know how hard it is for them or pay-off, everybody different even your own kid. Let them decide but they should make an informed decision.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Please if you come from a privileged group and all of us have some privilege, explain how others discriminate and unfairness</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rPr>
              <a:t>Talk about yourself, but not to shame but to set example and teach</a:t>
            </a:r>
            <a:endParaRPr sz="2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Understanding self and teaching this</a:t>
            </a:r>
            <a:endParaRPr/>
          </a:p>
        </p:txBody>
      </p:sp>
      <p:sp>
        <p:nvSpPr>
          <p:cNvPr id="90" name="Google Shape;90;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74650" lvl="0" marL="457200" rtl="0" algn="l">
              <a:lnSpc>
                <a:spcPct val="115000"/>
              </a:lnSpc>
              <a:spcBef>
                <a:spcPts val="0"/>
              </a:spcBef>
              <a:spcAft>
                <a:spcPts val="0"/>
              </a:spcAft>
              <a:buClr>
                <a:schemeClr val="dk1"/>
              </a:buClr>
              <a:buSzPts val="2300"/>
              <a:buChar char="●"/>
            </a:pPr>
            <a:r>
              <a:rPr lang="en" sz="2300">
                <a:solidFill>
                  <a:schemeClr val="dk1"/>
                </a:solidFill>
              </a:rPr>
              <a:t>Make a safe place to explore</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Open up conversations about yourself and let them explain things back to you even if you think you know answer</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Don’t hide parts of their identities form them and do not hide stuff from them in general</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Learn from others that may be similar to your child, yourself, etc.</a:t>
            </a:r>
            <a:endParaRPr sz="23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7"/>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