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2" roundtripDataSignature="AMtx7mhWcHLFpbdrWF11ysQaPuGw4lrXw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2"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07cd4858c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07cd4858c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 name="Google Shape;20;p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7"/>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7"/>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Anxiety Myths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14767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“Tolerance”</a:t>
            </a:r>
            <a:endParaRPr/>
          </a:p>
        </p:txBody>
      </p:sp>
      <p:sp>
        <p:nvSpPr>
          <p:cNvPr id="66" name="Google Shape;66;p2"/>
          <p:cNvSpPr txBox="1"/>
          <p:nvPr>
            <p:ph idx="1" type="body"/>
          </p:nvPr>
        </p:nvSpPr>
        <p:spPr>
          <a:xfrm>
            <a:off x="348300" y="675075"/>
            <a:ext cx="8553600" cy="441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2050">
                <a:solidFill>
                  <a:schemeClr val="dk1"/>
                </a:solidFill>
              </a:rPr>
              <a:t>-Your body and mind need rest to recover and grow often</a:t>
            </a:r>
            <a:endParaRPr sz="2050">
              <a:solidFill>
                <a:schemeClr val="dk1"/>
              </a:solidFill>
            </a:endParaRPr>
          </a:p>
          <a:p>
            <a:pPr indent="0" lvl="0" marL="0" rtl="0" algn="l">
              <a:lnSpc>
                <a:spcPct val="115000"/>
              </a:lnSpc>
              <a:spcBef>
                <a:spcPts val="1200"/>
              </a:spcBef>
              <a:spcAft>
                <a:spcPts val="0"/>
              </a:spcAft>
              <a:buSzPts val="1800"/>
              <a:buNone/>
            </a:pPr>
            <a:r>
              <a:rPr lang="en" sz="2050">
                <a:solidFill>
                  <a:schemeClr val="dk1"/>
                </a:solidFill>
              </a:rPr>
              <a:t>-Continuous anxiety doesn’t help this, instead it can lead to vicious cycle and destroy “resilience”</a:t>
            </a:r>
            <a:endParaRPr sz="2050">
              <a:solidFill>
                <a:schemeClr val="dk1"/>
              </a:solidFill>
            </a:endParaRPr>
          </a:p>
          <a:p>
            <a:pPr indent="0" lvl="0" marL="0" rtl="0" algn="l">
              <a:lnSpc>
                <a:spcPct val="115000"/>
              </a:lnSpc>
              <a:spcBef>
                <a:spcPts val="1200"/>
              </a:spcBef>
              <a:spcAft>
                <a:spcPts val="0"/>
              </a:spcAft>
              <a:buSzPts val="1800"/>
              <a:buNone/>
            </a:pPr>
            <a:r>
              <a:rPr lang="en" sz="2050">
                <a:solidFill>
                  <a:schemeClr val="dk1"/>
                </a:solidFill>
              </a:rPr>
              <a:t>-Yes, people can get “used” to things or “build up tolerance” but everybody different. Analogy: people can learn to build up tolerance to all sorts of foods (spicy for example), cold/heat, and more. However, everybody has limit and some much lower than others, some can build it up more quickly than others, and some start out at different levels. You don’t know. I was forced to try to become stronger before I had diagnosed medical issues in so many ways, heat, food, exercise, etc. only got sicker</a:t>
            </a:r>
            <a:endParaRPr sz="23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g207cd4858c7_0_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a:t>
            </a:r>
            <a:endParaRPr/>
          </a:p>
        </p:txBody>
      </p:sp>
      <p:sp>
        <p:nvSpPr>
          <p:cNvPr id="72" name="Google Shape;72;g207cd4858c7_0_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800"/>
              <a:buFont typeface="Arial"/>
              <a:buNone/>
            </a:pPr>
            <a:r>
              <a:rPr lang="en" sz="1850">
                <a:solidFill>
                  <a:schemeClr val="dk1"/>
                </a:solidFill>
              </a:rPr>
              <a:t>-Trying to force people to build up tolerance, can be trauma in itself and teaches people not to care about autonomy/agency or feel like they lack it which can make more anxiety</a:t>
            </a:r>
            <a:endParaRPr sz="1850">
              <a:solidFill>
                <a:schemeClr val="dk1"/>
              </a:solidFill>
            </a:endParaRPr>
          </a:p>
          <a:p>
            <a:pPr indent="0" lvl="0" marL="0" rtl="0" algn="l">
              <a:spcBef>
                <a:spcPts val="1200"/>
              </a:spcBef>
              <a:spcAft>
                <a:spcPts val="0"/>
              </a:spcAft>
              <a:buClr>
                <a:schemeClr val="dk1"/>
              </a:buClr>
              <a:buSzPts val="1800"/>
              <a:buFont typeface="Arial"/>
              <a:buNone/>
            </a:pPr>
            <a:r>
              <a:rPr lang="en" sz="1850">
                <a:solidFill>
                  <a:schemeClr val="dk1"/>
                </a:solidFill>
              </a:rPr>
              <a:t>-Is it even worth it at times, training yourself or others instead of doing something else?</a:t>
            </a:r>
            <a:endParaRPr sz="1850">
              <a:solidFill>
                <a:schemeClr val="dk1"/>
              </a:solidFill>
            </a:endParaRPr>
          </a:p>
          <a:p>
            <a:pPr indent="0" lvl="0" marL="0" rtl="0" algn="l">
              <a:spcBef>
                <a:spcPts val="1200"/>
              </a:spcBef>
              <a:spcAft>
                <a:spcPts val="0"/>
              </a:spcAft>
              <a:buClr>
                <a:schemeClr val="dk1"/>
              </a:buClr>
              <a:buSzPts val="1800"/>
              <a:buFont typeface="Arial"/>
              <a:buNone/>
            </a:pPr>
            <a:r>
              <a:rPr lang="en" sz="1850">
                <a:solidFill>
                  <a:schemeClr val="dk1"/>
                </a:solidFill>
              </a:rPr>
              <a:t>-Maybe I appear more tolerant, but thats because you do not see me cry alone in bed after, me taking out anger on others, etc.</a:t>
            </a:r>
            <a:endParaRPr sz="21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Exposure Therapy Differences and building up tolerance</a:t>
            </a:r>
            <a:endParaRPr/>
          </a:p>
        </p:txBody>
      </p:sp>
      <p:sp>
        <p:nvSpPr>
          <p:cNvPr id="78" name="Google Shape;78;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61950" lvl="0" marL="457200" rtl="0" algn="l">
              <a:lnSpc>
                <a:spcPct val="115000"/>
              </a:lnSpc>
              <a:spcBef>
                <a:spcPts val="0"/>
              </a:spcBef>
              <a:spcAft>
                <a:spcPts val="0"/>
              </a:spcAft>
              <a:buClr>
                <a:schemeClr val="dk1"/>
              </a:buClr>
              <a:buSzPts val="2100"/>
              <a:buChar char="-"/>
            </a:pPr>
            <a:r>
              <a:rPr lang="en" sz="2100">
                <a:solidFill>
                  <a:schemeClr val="dk1"/>
                </a:solidFill>
              </a:rPr>
              <a:t>Client or adult often chooses it (agency)</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 sz="2100">
                <a:solidFill>
                  <a:schemeClr val="dk1"/>
                </a:solidFill>
              </a:rPr>
              <a:t>Chooses pace</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 sz="2100">
                <a:solidFill>
                  <a:schemeClr val="dk1"/>
                </a:solidFill>
              </a:rPr>
              <a:t>Its learned phobia that can be unlearned and usually simple not complex societal issue they face here or sensory issue born with</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 sz="2100">
                <a:solidFill>
                  <a:schemeClr val="dk1"/>
                </a:solidFill>
              </a:rPr>
              <a:t>Can return to safety</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 sz="2100">
                <a:solidFill>
                  <a:schemeClr val="dk1"/>
                </a:solidFill>
              </a:rPr>
              <a:t>You can do sort of exposure therapy to yourself and it can help… but you need tp do it at right pace and with safety in mind (including mental) and know your limits… or when its just bad idea</a:t>
            </a:r>
            <a:endParaRPr sz="21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Alternatives</a:t>
            </a:r>
            <a:endParaRPr/>
          </a:p>
        </p:txBody>
      </p:sp>
      <p:sp>
        <p:nvSpPr>
          <p:cNvPr id="84" name="Google Shape;84;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2400">
                <a:solidFill>
                  <a:schemeClr val="dk1"/>
                </a:solidFill>
              </a:rPr>
              <a:t>-Avoid anxiety or any stress (including loud noises etc. at times or ones not directly related) inducing stuff in first place can leave you with energy to deal with worser times</a:t>
            </a:r>
            <a:endParaRPr sz="2400">
              <a:solidFill>
                <a:schemeClr val="dk1"/>
              </a:solidFill>
            </a:endParaRPr>
          </a:p>
          <a:p>
            <a:pPr indent="0" lvl="0" marL="0" rtl="0" algn="l">
              <a:lnSpc>
                <a:spcPct val="115000"/>
              </a:lnSpc>
              <a:spcBef>
                <a:spcPts val="1200"/>
              </a:spcBef>
              <a:spcAft>
                <a:spcPts val="0"/>
              </a:spcAft>
              <a:buSzPts val="1800"/>
              <a:buNone/>
            </a:pPr>
            <a:r>
              <a:rPr lang="en" sz="2400">
                <a:solidFill>
                  <a:schemeClr val="dk1"/>
                </a:solidFill>
              </a:rPr>
              <a:t>-Good therapy</a:t>
            </a:r>
            <a:endParaRPr sz="2400">
              <a:solidFill>
                <a:schemeClr val="dk1"/>
              </a:solidFill>
            </a:endParaRPr>
          </a:p>
          <a:p>
            <a:pPr indent="0" lvl="0" marL="0" rtl="0" algn="l">
              <a:lnSpc>
                <a:spcPct val="115000"/>
              </a:lnSpc>
              <a:spcBef>
                <a:spcPts val="1200"/>
              </a:spcBef>
              <a:spcAft>
                <a:spcPts val="0"/>
              </a:spcAft>
              <a:buSzPts val="1800"/>
              <a:buNone/>
            </a:pPr>
            <a:r>
              <a:rPr lang="en" sz="2400">
                <a:solidFill>
                  <a:schemeClr val="dk1"/>
                </a:solidFill>
              </a:rPr>
              <a:t>-Building up skills that make your life easier</a:t>
            </a:r>
            <a:endParaRPr sz="2400">
              <a:solidFill>
                <a:schemeClr val="dk1"/>
              </a:solidFill>
            </a:endParaRPr>
          </a:p>
          <a:p>
            <a:pPr indent="0" lvl="0" marL="0" rtl="0" algn="l">
              <a:lnSpc>
                <a:spcPct val="115000"/>
              </a:lnSpc>
              <a:spcBef>
                <a:spcPts val="1200"/>
              </a:spcBef>
              <a:spcAft>
                <a:spcPts val="0"/>
              </a:spcAft>
              <a:buSzPts val="1800"/>
              <a:buNone/>
            </a:pPr>
            <a:r>
              <a:rPr lang="en" sz="2400">
                <a:solidFill>
                  <a:schemeClr val="dk1"/>
                </a:solidFill>
              </a:rPr>
              <a:t>-Getting support</a:t>
            </a:r>
            <a:endParaRPr sz="2400">
              <a:solidFill>
                <a:schemeClr val="dk1"/>
              </a:solidFill>
            </a:endParaRPr>
          </a:p>
          <a:p>
            <a:pPr indent="0" lvl="0" marL="0" rtl="0" algn="l">
              <a:lnSpc>
                <a:spcPct val="115000"/>
              </a:lnSpc>
              <a:spcBef>
                <a:spcPts val="1200"/>
              </a:spcBef>
              <a:spcAft>
                <a:spcPts val="1200"/>
              </a:spcAft>
              <a:buSzPts val="1800"/>
              <a:buNone/>
            </a:pPr>
            <a:r>
              <a:rPr lang="en" sz="2400">
                <a:solidFill>
                  <a:schemeClr val="dk1"/>
                </a:solidFill>
              </a:rPr>
              <a:t>-Comfort object, routines, etc.</a:t>
            </a:r>
            <a:endParaRPr sz="24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5"/>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