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4f0a8c0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4f0a8c0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4f0a8c0b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4f0a8c0b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4f0a8c0b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4f0a8c0b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making fun of device or tech, think…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might be ableist and more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might be useful for disabled people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Maybe useful for people without much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Am I really knowledgeable on this?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 out ableists or other bigots if have energy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this just a fun thing, not meant to be serious?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this a scam legit or harmful?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Whats funny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also applies to other “silly </a:t>
            </a:r>
            <a:r>
              <a:rPr lang="en"/>
              <a:t>accommodations</a:t>
            </a:r>
            <a:r>
              <a:rPr lang="en"/>
              <a:t>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I have seen made fun…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Devices to help get dressed… huge help if you have mobility issues or certain other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Baby carriages </a:t>
            </a:r>
            <a:r>
              <a:rPr lang="en"/>
              <a:t>with</a:t>
            </a:r>
            <a:r>
              <a:rPr lang="en"/>
              <a:t> motors… some of us have trouble with moving and have kids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Shoes you do not have to tie… I have that problem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Special utensils for disability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you seen any lately?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