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0" Type="http://schemas.openxmlformats.org/officeDocument/2006/relationships/slide" Target="slides/slide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dc0648073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1dc0648073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dc0648073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dc0648073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dc06480732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dc06480732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dc06480732_0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dc06480732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Bad Things Therapist Have Said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163350" y="171775"/>
            <a:ext cx="881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Things therapist have done to me (bad) as an adult (not ABA)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5" y="1157300"/>
            <a:ext cx="9026100" cy="38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Say </a:t>
            </a:r>
            <a:r>
              <a:rPr lang="en" sz="1700"/>
              <a:t>things</a:t>
            </a:r>
            <a:r>
              <a:rPr lang="en" sz="1700"/>
              <a:t> like “it’s easy like getting groceries from store once you break it into steps”. Then broke it up into steps to explain. Why triggering:</a:t>
            </a:r>
            <a:endParaRPr sz="1700"/>
          </a:p>
          <a:p>
            <a:pPr indent="-333375" lvl="1" marL="914400" rtl="0" algn="l">
              <a:spcBef>
                <a:spcPts val="0"/>
              </a:spcBef>
              <a:spcAft>
                <a:spcPts val="0"/>
              </a:spcAft>
              <a:buSzPts val="1650"/>
              <a:buChar char="○"/>
            </a:pPr>
            <a:r>
              <a:rPr lang="en" sz="1650"/>
              <a:t>I’ve been so sick I can’t get out of bed many times, or if I drive I get sick there &amp; need to uber back</a:t>
            </a:r>
            <a:endParaRPr sz="1650"/>
          </a:p>
          <a:p>
            <a:pPr indent="-333375" lvl="1" marL="914400" rtl="0" algn="l">
              <a:spcBef>
                <a:spcPts val="0"/>
              </a:spcBef>
              <a:spcAft>
                <a:spcPts val="0"/>
              </a:spcAft>
              <a:buSzPts val="1650"/>
              <a:buChar char="○"/>
            </a:pPr>
            <a:r>
              <a:rPr lang="en" sz="1650"/>
              <a:t>I lose so much stuff including keys, etc. (see my ppt on why I do this despite everything)</a:t>
            </a:r>
            <a:endParaRPr sz="1650"/>
          </a:p>
          <a:p>
            <a:pPr indent="-333375" lvl="1" marL="914400" rtl="0" algn="l">
              <a:spcBef>
                <a:spcPts val="0"/>
              </a:spcBef>
              <a:spcAft>
                <a:spcPts val="0"/>
              </a:spcAft>
              <a:buSzPts val="1650"/>
              <a:buChar char="○"/>
            </a:pPr>
            <a:r>
              <a:rPr lang="en" sz="1650"/>
              <a:t>I have been </a:t>
            </a:r>
            <a:r>
              <a:rPr lang="en" sz="1650"/>
              <a:t>questioned</a:t>
            </a:r>
            <a:r>
              <a:rPr lang="en" sz="1650"/>
              <a:t> and </a:t>
            </a:r>
            <a:r>
              <a:rPr lang="en" sz="1650"/>
              <a:t>harassed</a:t>
            </a:r>
            <a:r>
              <a:rPr lang="en" sz="1650"/>
              <a:t> by cops thinking I was on drugs bc my stims/tics more than once</a:t>
            </a:r>
            <a:endParaRPr sz="1650"/>
          </a:p>
          <a:p>
            <a:pPr indent="-333375" lvl="1" marL="914400" rtl="0" algn="l">
              <a:spcBef>
                <a:spcPts val="0"/>
              </a:spcBef>
              <a:spcAft>
                <a:spcPts val="0"/>
              </a:spcAft>
              <a:buSzPts val="1650"/>
              <a:buChar char="○"/>
            </a:pPr>
            <a:r>
              <a:rPr lang="en" sz="1650"/>
              <a:t>I could go on, but I have developed many coping mechanisms and tricks (which I can discuss), but.. None perfect and it can be hard</a:t>
            </a:r>
            <a:endParaRPr sz="165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“Your doing so well compared to many autistics”. This denies many difficult I face, but also why? Bc I am in some ways </a:t>
            </a:r>
            <a:r>
              <a:rPr lang="en" sz="1700"/>
              <a:t>privileged</a:t>
            </a:r>
            <a:r>
              <a:rPr lang="en" sz="1700"/>
              <a:t> and lucky, you do not need to put down my fellow ND/Disabled who suffered just as much as me or more I feel only compassion for good ones there. Who I want to defeat? My </a:t>
            </a:r>
            <a:r>
              <a:rPr lang="en" sz="1700"/>
              <a:t>oppressors</a:t>
            </a:r>
            <a:r>
              <a:rPr lang="en" sz="1700"/>
              <a:t> not my companions there isn’t </a:t>
            </a:r>
            <a:r>
              <a:rPr lang="en" sz="1700"/>
              <a:t>competition</a:t>
            </a:r>
            <a:r>
              <a:rPr lang="en" sz="1700"/>
              <a:t> there</a:t>
            </a:r>
            <a:endParaRPr sz="17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Cont.</a:t>
            </a:r>
            <a:endParaRPr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“Be your own parent”. I have been since I was young, I am hurt broken etc. I want to be a child and </a:t>
            </a:r>
            <a:r>
              <a:rPr lang="en"/>
              <a:t>simultaneously</a:t>
            </a:r>
            <a:r>
              <a:rPr lang="en"/>
              <a:t> not a burden. Getting in touch with my child side has helped me personally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“Have you heard of” and some ableist person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“I know…” know you don’t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“Could your parents be (insert neurotype I am) ?” that does not excuse abuse and in fact I am and not abusive like them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Promoting idea that I can just build up tolerance, I have tried and I am broken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Promoting meditations that do not work for me (see my CBT ppt)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to do?</a:t>
            </a:r>
            <a:endParaRPr/>
          </a:p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you are acting as therapist for anybody, please try to not make these bad comparisons and other things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 careful what you say and first listen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 are not the patient, you don’t know them fully ever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Find other posts on: </a:t>
            </a:r>
            <a:r>
              <a:rPr lang="en" sz="2400" u="sng">
                <a:solidFill>
                  <a:srgbClr val="0563C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Patreon: http://</a:t>
            </a:r>
            <a:r>
              <a:rPr lang="en" sz="2400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 Venmo: gad-licht-1</a:t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Link to even more stuff: https://linktr.ee/VEANXIOUS</a:t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