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d0e6f563e58d0a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d0e6f563e58d0a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ff0460424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ff0460424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If </a:t>
            </a:r>
            <a:r>
              <a:rPr lang="en"/>
              <a:t>you want to help autistic or other ND folks but are not consider this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You </a:t>
            </a:r>
            <a:r>
              <a:rPr lang="en"/>
              <a:t>often speak over and do not understand how to help us best which can unintentionally hurt us </a:t>
            </a:r>
            <a:endParaRPr/>
          </a:p>
        </p:txBody>
      </p:sp>
      <p:sp>
        <p:nvSpPr>
          <p:cNvPr id="66" name="Google Shape;66;p15"/>
          <p:cNvSpPr txBox="1"/>
          <p:nvPr>
            <p:ph idx="1" type="body"/>
          </p:nvPr>
        </p:nvSpPr>
        <p:spPr>
          <a:xfrm>
            <a:off x="311700" y="1387375"/>
            <a:ext cx="8520600" cy="31815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t/>
            </a:r>
            <a:endParaRPr/>
          </a:p>
          <a:p>
            <a:pPr indent="0" lvl="0" marL="0" rtl="0" algn="l">
              <a:spcBef>
                <a:spcPts val="1200"/>
              </a:spcBef>
              <a:spcAft>
                <a:spcPts val="0"/>
              </a:spcAft>
              <a:buNone/>
            </a:pPr>
            <a:r>
              <a:rPr lang="en"/>
              <a:t>However there much you can still do:</a:t>
            </a:r>
            <a:endParaRPr/>
          </a:p>
          <a:p>
            <a:pPr indent="-342900" lvl="0" marL="457200" rtl="0" algn="l">
              <a:spcBef>
                <a:spcPts val="1200"/>
              </a:spcBef>
              <a:spcAft>
                <a:spcPts val="0"/>
              </a:spcAft>
              <a:buSzPts val="1800"/>
              <a:buAutoNum type="arabicPeriod"/>
            </a:pPr>
            <a:r>
              <a:rPr lang="en"/>
              <a:t>Just help community you are part of, it’s intersectional. We face so much poverty etc so helping there helps us very much, we face more racism if we aren’t white, our gender and sexual identities often doubted, and list goes on</a:t>
            </a:r>
            <a:endParaRPr/>
          </a:p>
          <a:p>
            <a:pPr indent="-342900" lvl="0" marL="457200" rtl="0" algn="l">
              <a:spcBef>
                <a:spcPts val="0"/>
              </a:spcBef>
              <a:spcAft>
                <a:spcPts val="0"/>
              </a:spcAft>
              <a:buSzPts val="1800"/>
              <a:buAutoNum type="arabicPeriod"/>
            </a:pPr>
            <a:r>
              <a:rPr lang="en"/>
              <a:t>Make a safe space for us but don’t boast</a:t>
            </a:r>
            <a:endParaRPr/>
          </a:p>
          <a:p>
            <a:pPr indent="-342900" lvl="0" marL="457200" rtl="0" algn="l">
              <a:spcBef>
                <a:spcPts val="0"/>
              </a:spcBef>
              <a:spcAft>
                <a:spcPts val="0"/>
              </a:spcAft>
              <a:buSzPts val="1800"/>
              <a:buAutoNum type="arabicPeriod"/>
            </a:pPr>
            <a:r>
              <a:rPr lang="en"/>
              <a:t>Boost stories from us by us without making it about you</a:t>
            </a:r>
            <a:endParaRPr/>
          </a:p>
          <a:p>
            <a:pPr indent="-342900" lvl="0" marL="457200" rtl="0" algn="l">
              <a:spcBef>
                <a:spcPts val="0"/>
              </a:spcBef>
              <a:spcAft>
                <a:spcPts val="0"/>
              </a:spcAft>
              <a:buSzPts val="1800"/>
              <a:buAutoNum type="arabicPeriod"/>
            </a:pPr>
            <a:r>
              <a:rPr lang="en"/>
              <a:t>Learn to manage your own abliesm</a:t>
            </a:r>
            <a:endParaRPr/>
          </a:p>
          <a:p>
            <a:pPr indent="-342900" lvl="0" marL="457200" rtl="0" algn="l">
              <a:spcBef>
                <a:spcPts val="0"/>
              </a:spcBef>
              <a:spcAft>
                <a:spcPts val="0"/>
              </a:spcAft>
              <a:buSzPts val="1800"/>
              <a:buAutoNum type="arabicPeriod"/>
            </a:pPr>
            <a:r>
              <a:rPr lang="en"/>
              <a:t>Make life easier and more accommodating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