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" roundtripDataSignature="AMtx7mhPtoO8cAqisd2YDhsP/qAe2ZV2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Before entering a landscape, advocacy, or group…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Look…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185725" y="1152475"/>
            <a:ext cx="8809500" cy="38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Spend time looking what already exists.</a:t>
            </a:r>
            <a:endParaRPr sz="20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Should you just support already existing groups? Many charities could use more help</a:t>
            </a:r>
            <a:endParaRPr sz="19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What is missing from current?</a:t>
            </a:r>
            <a:endParaRPr sz="19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You may learn things you don’t know</a:t>
            </a:r>
            <a:endParaRPr sz="19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Learn tips, tricks, etc.?</a:t>
            </a:r>
            <a:endParaRPr sz="19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Can I really moderate this space and make it safe? </a:t>
            </a:r>
            <a:endParaRPr sz="20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People you serving deserve safety, and this can be harder than you expect because humans are…</a:t>
            </a:r>
            <a:endParaRPr sz="19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Realize it much be much more work than you think because tech can be ugly, people can be awful, self-promotion or promotion can be hell, algorithm may be uggh,and more.</a:t>
            </a:r>
            <a:endParaRPr sz="1900">
              <a:solidFill>
                <a:schemeClr val="dk1"/>
              </a:solidFill>
            </a:endParaRPr>
          </a:p>
          <a:p>
            <a:pPr indent="-3492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I realize you can’t make space perfect, but think about it</a:t>
            </a:r>
            <a:endParaRPr sz="16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450">
                <a:solidFill>
                  <a:schemeClr val="dk1"/>
                </a:solidFill>
              </a:rPr>
              <a:t>Can my mental health handle it?</a:t>
            </a:r>
            <a:endParaRPr sz="2450">
              <a:solidFill>
                <a:schemeClr val="dk1"/>
              </a:solidFill>
            </a:endParaRPr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n" sz="2450">
                <a:solidFill>
                  <a:schemeClr val="dk1"/>
                </a:solidFill>
              </a:rPr>
              <a:t>What are my talent and unique experiences?</a:t>
            </a:r>
            <a:endParaRPr sz="2450">
              <a:solidFill>
                <a:schemeClr val="dk1"/>
              </a:solidFill>
            </a:endParaRPr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n" sz="2450">
                <a:solidFill>
                  <a:schemeClr val="dk1"/>
                </a:solidFill>
              </a:rPr>
              <a:t>Can I learn? Do not do this if you can no learn and listen.</a:t>
            </a:r>
            <a:endParaRPr sz="2450">
              <a:solidFill>
                <a:schemeClr val="dk1"/>
              </a:solidFill>
            </a:endParaRPr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n" sz="2450">
                <a:solidFill>
                  <a:schemeClr val="dk1"/>
                </a:solidFill>
              </a:rPr>
              <a:t>Can I stop if it gets bad?</a:t>
            </a:r>
            <a:endParaRPr sz="2450">
              <a:solidFill>
                <a:schemeClr val="dk1"/>
              </a:solidFill>
            </a:endParaRPr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n" sz="2450">
                <a:solidFill>
                  <a:schemeClr val="dk1"/>
                </a:solidFill>
              </a:rPr>
              <a:t>How much time do I have?</a:t>
            </a:r>
            <a:endParaRPr sz="2450">
              <a:solidFill>
                <a:schemeClr val="dk1"/>
              </a:solidFill>
            </a:endParaRPr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n" sz="2450">
                <a:solidFill>
                  <a:schemeClr val="dk1"/>
                </a:solidFill>
              </a:rPr>
              <a:t>Where can I make most impact? Is it online or in my local community?</a:t>
            </a:r>
            <a:endParaRPr sz="24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