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2" roundtripDataSignature="AMtx7mj07IaAekiujRsZX6jJd3bdr7VFA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2"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081a5cf8c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081a5cf8c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 name="Google Shape;20;p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7"/>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7"/>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Body Doubling and Similar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3220"/>
              <a:t>What is it?</a:t>
            </a:r>
            <a:endParaRPr sz="3220"/>
          </a:p>
        </p:txBody>
      </p:sp>
      <p:sp>
        <p:nvSpPr>
          <p:cNvPr id="66" name="Google Shape;66;p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93700" lvl="0" marL="457200" rtl="0" algn="l">
              <a:lnSpc>
                <a:spcPct val="115000"/>
              </a:lnSpc>
              <a:spcBef>
                <a:spcPts val="0"/>
              </a:spcBef>
              <a:spcAft>
                <a:spcPts val="0"/>
              </a:spcAft>
              <a:buClr>
                <a:schemeClr val="dk1"/>
              </a:buClr>
              <a:buSzPts val="2600"/>
              <a:buChar char="●"/>
            </a:pPr>
            <a:r>
              <a:rPr lang="en" sz="2600">
                <a:solidFill>
                  <a:schemeClr val="dk1"/>
                </a:solidFill>
              </a:rPr>
              <a:t>It’s working with or next to someone or being on the line (phone, video, etc.) to keep you focused on task or working or help you</a:t>
            </a:r>
            <a:endParaRPr sz="2600">
              <a:solidFill>
                <a:schemeClr val="dk1"/>
              </a:solidFill>
            </a:endParaRPr>
          </a:p>
          <a:p>
            <a:pPr indent="-393700" lvl="0" marL="457200" rtl="0" algn="l">
              <a:lnSpc>
                <a:spcPct val="115000"/>
              </a:lnSpc>
              <a:spcBef>
                <a:spcPts val="0"/>
              </a:spcBef>
              <a:spcAft>
                <a:spcPts val="0"/>
              </a:spcAft>
              <a:buClr>
                <a:schemeClr val="dk1"/>
              </a:buClr>
              <a:buSzPts val="2600"/>
              <a:buChar char="●"/>
            </a:pPr>
            <a:r>
              <a:rPr lang="en" sz="2600">
                <a:solidFill>
                  <a:schemeClr val="dk1"/>
                </a:solidFill>
              </a:rPr>
              <a:t>It can really help people with anxiety or attention issues</a:t>
            </a:r>
            <a:endParaRPr sz="2600">
              <a:solidFill>
                <a:schemeClr val="dk1"/>
              </a:solidFill>
            </a:endParaRPr>
          </a:p>
          <a:p>
            <a:pPr indent="-393700" lvl="0" marL="457200" rtl="0" algn="l">
              <a:lnSpc>
                <a:spcPct val="115000"/>
              </a:lnSpc>
              <a:spcBef>
                <a:spcPts val="0"/>
              </a:spcBef>
              <a:spcAft>
                <a:spcPts val="0"/>
              </a:spcAft>
              <a:buClr>
                <a:schemeClr val="dk1"/>
              </a:buClr>
              <a:buSzPts val="2600"/>
              <a:buChar char="●"/>
            </a:pPr>
            <a:r>
              <a:rPr lang="en" sz="2600">
                <a:solidFill>
                  <a:schemeClr val="dk1"/>
                </a:solidFill>
              </a:rPr>
              <a:t>Sounds simple? But let me expand perhaps beyond what you think</a:t>
            </a:r>
            <a:endParaRPr sz="2600">
              <a:solidFill>
                <a:schemeClr val="dk1"/>
              </a:solidFill>
            </a:endParaRPr>
          </a:p>
          <a:p>
            <a:pPr indent="0" lvl="0" marL="0" rtl="0" algn="l">
              <a:lnSpc>
                <a:spcPct val="115000"/>
              </a:lnSpc>
              <a:spcBef>
                <a:spcPts val="1200"/>
              </a:spcBef>
              <a:spcAft>
                <a:spcPts val="1200"/>
              </a:spcAft>
              <a:buSzPts val="1800"/>
              <a:buNone/>
            </a:pPr>
            <a:r>
              <a:t/>
            </a:r>
            <a:endParaRPr sz="26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Expanded ideas (may be for you or not)</a:t>
            </a:r>
            <a:endParaRPr/>
          </a:p>
        </p:txBody>
      </p:sp>
      <p:sp>
        <p:nvSpPr>
          <p:cNvPr id="72" name="Google Shape;72;p3"/>
          <p:cNvSpPr txBox="1"/>
          <p:nvPr>
            <p:ph idx="1" type="body"/>
          </p:nvPr>
        </p:nvSpPr>
        <p:spPr>
          <a:xfrm>
            <a:off x="311700" y="1017725"/>
            <a:ext cx="8520600" cy="3940800"/>
          </a:xfrm>
          <a:prstGeom prst="rect">
            <a:avLst/>
          </a:prstGeom>
          <a:noFill/>
          <a:ln>
            <a:noFill/>
          </a:ln>
        </p:spPr>
        <p:txBody>
          <a:bodyPr anchorCtr="0" anchor="t" bIns="91425" lIns="91425" spcFirstLastPara="1" rIns="91425" wrap="square" tIns="91425">
            <a:noAutofit/>
          </a:bodyPr>
          <a:lstStyle/>
          <a:p>
            <a:pPr indent="-359727" lvl="0" marL="457200" rtl="0" algn="l">
              <a:lnSpc>
                <a:spcPct val="95000"/>
              </a:lnSpc>
              <a:spcBef>
                <a:spcPts val="0"/>
              </a:spcBef>
              <a:spcAft>
                <a:spcPts val="0"/>
              </a:spcAft>
              <a:buClr>
                <a:schemeClr val="dk1"/>
              </a:buClr>
              <a:buSzPts val="2065"/>
              <a:buChar char="●"/>
            </a:pPr>
            <a:r>
              <a:rPr lang="en" sz="2065">
                <a:solidFill>
                  <a:schemeClr val="dk1"/>
                </a:solidFill>
              </a:rPr>
              <a:t>Imaginary friends, people, objects, talking to one self, auto reminders carefully crafted, and more can act as body double sort of while not being person</a:t>
            </a:r>
            <a:endParaRPr sz="2065">
              <a:solidFill>
                <a:schemeClr val="dk1"/>
              </a:solidFill>
            </a:endParaRPr>
          </a:p>
          <a:p>
            <a:pPr indent="-359727" lvl="0" marL="457200" rtl="0" algn="l">
              <a:lnSpc>
                <a:spcPct val="95000"/>
              </a:lnSpc>
              <a:spcBef>
                <a:spcPts val="0"/>
              </a:spcBef>
              <a:spcAft>
                <a:spcPts val="0"/>
              </a:spcAft>
              <a:buClr>
                <a:schemeClr val="dk1"/>
              </a:buClr>
              <a:buSzPts val="2065"/>
              <a:buChar char="●"/>
            </a:pPr>
            <a:r>
              <a:rPr lang="en" sz="2065">
                <a:solidFill>
                  <a:schemeClr val="dk1"/>
                </a:solidFill>
              </a:rPr>
              <a:t>Give up on idea that you have to go out with people look nice, collected, and at best. Go out and do groceries for example with friend even if not fully there when you need to</a:t>
            </a:r>
            <a:endParaRPr sz="2065">
              <a:solidFill>
                <a:schemeClr val="dk1"/>
              </a:solidFill>
            </a:endParaRPr>
          </a:p>
          <a:p>
            <a:pPr indent="-359727" lvl="0" marL="457200" rtl="0" algn="l">
              <a:lnSpc>
                <a:spcPct val="95000"/>
              </a:lnSpc>
              <a:spcBef>
                <a:spcPts val="0"/>
              </a:spcBef>
              <a:spcAft>
                <a:spcPts val="0"/>
              </a:spcAft>
              <a:buClr>
                <a:schemeClr val="dk1"/>
              </a:buClr>
              <a:buSzPts val="2065"/>
              <a:buChar char="●"/>
            </a:pPr>
            <a:r>
              <a:rPr lang="en" sz="2065">
                <a:solidFill>
                  <a:schemeClr val="dk1"/>
                </a:solidFill>
              </a:rPr>
              <a:t>Do more chores together with friends etc. that are not showing off. </a:t>
            </a:r>
            <a:endParaRPr sz="2065">
              <a:solidFill>
                <a:schemeClr val="dk1"/>
              </a:solidFill>
            </a:endParaRPr>
          </a:p>
          <a:p>
            <a:pPr indent="-359727" lvl="0" marL="457200" rtl="0" algn="l">
              <a:lnSpc>
                <a:spcPct val="95000"/>
              </a:lnSpc>
              <a:spcBef>
                <a:spcPts val="0"/>
              </a:spcBef>
              <a:spcAft>
                <a:spcPts val="0"/>
              </a:spcAft>
              <a:buClr>
                <a:schemeClr val="dk1"/>
              </a:buClr>
              <a:buSzPts val="2065"/>
              <a:buChar char="●"/>
            </a:pPr>
            <a:r>
              <a:rPr lang="en" sz="2065">
                <a:solidFill>
                  <a:schemeClr val="dk1"/>
                </a:solidFill>
              </a:rPr>
              <a:t>Bonus advantage of above, if your good friends they shouldn’t have to see you at your best all the time and can see whole you growing closer to you. You learn being social doesn’t have to be as high stake and remove some pressure in doing such thing. And they may ask you for same and see you as better person or do it too.</a:t>
            </a:r>
            <a:endParaRPr sz="2065">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g2081a5cf8cf_0_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a:t>
            </a:r>
            <a:endParaRPr/>
          </a:p>
        </p:txBody>
      </p:sp>
      <p:sp>
        <p:nvSpPr>
          <p:cNvPr id="78" name="Google Shape;78;g2081a5cf8cf_0_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91477" lvl="0" marL="457200" rtl="0" algn="l">
              <a:lnSpc>
                <a:spcPct val="95000"/>
              </a:lnSpc>
              <a:spcBef>
                <a:spcPts val="0"/>
              </a:spcBef>
              <a:spcAft>
                <a:spcPts val="0"/>
              </a:spcAft>
              <a:buClr>
                <a:schemeClr val="dk1"/>
              </a:buClr>
              <a:buSzPts val="2565"/>
              <a:buChar char="●"/>
            </a:pPr>
            <a:r>
              <a:rPr lang="en" sz="2565">
                <a:solidFill>
                  <a:schemeClr val="dk1"/>
                </a:solidFill>
              </a:rPr>
              <a:t>You can also do what previously said with phone calls and more</a:t>
            </a:r>
            <a:endParaRPr sz="2565">
              <a:solidFill>
                <a:schemeClr val="dk1"/>
              </a:solidFill>
            </a:endParaRPr>
          </a:p>
          <a:p>
            <a:pPr indent="-391477" lvl="0" marL="457200" rtl="0" algn="l">
              <a:lnSpc>
                <a:spcPct val="95000"/>
              </a:lnSpc>
              <a:spcBef>
                <a:spcPts val="0"/>
              </a:spcBef>
              <a:spcAft>
                <a:spcPts val="0"/>
              </a:spcAft>
              <a:buClr>
                <a:schemeClr val="dk1"/>
              </a:buClr>
              <a:buSzPts val="2565"/>
              <a:buChar char="●"/>
            </a:pPr>
            <a:r>
              <a:rPr lang="en" sz="2565">
                <a:solidFill>
                  <a:schemeClr val="dk1"/>
                </a:solidFill>
              </a:rPr>
              <a:t>Just in general, see people even if not the best and also do same for others</a:t>
            </a:r>
            <a:endParaRPr sz="2565">
              <a:solidFill>
                <a:schemeClr val="dk1"/>
              </a:solidFill>
            </a:endParaRPr>
          </a:p>
          <a:p>
            <a:pPr indent="-391477" lvl="0" marL="457200" rtl="0" algn="l">
              <a:lnSpc>
                <a:spcPct val="95000"/>
              </a:lnSpc>
              <a:spcBef>
                <a:spcPts val="0"/>
              </a:spcBef>
              <a:spcAft>
                <a:spcPts val="0"/>
              </a:spcAft>
              <a:buClr>
                <a:schemeClr val="dk1"/>
              </a:buClr>
              <a:buSzPts val="2565"/>
              <a:buChar char="●"/>
            </a:pPr>
            <a:r>
              <a:rPr lang="en" sz="2565">
                <a:solidFill>
                  <a:schemeClr val="dk1"/>
                </a:solidFill>
              </a:rPr>
              <a:t>Next, try to help out people more with what your good at and have them help you out in return </a:t>
            </a:r>
            <a:endParaRPr sz="2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Normalize it</a:t>
            </a:r>
            <a:endParaRPr/>
          </a:p>
        </p:txBody>
      </p:sp>
      <p:sp>
        <p:nvSpPr>
          <p:cNvPr id="84" name="Google Shape;84;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chemeClr val="dk1"/>
              </a:buClr>
              <a:buSzPts val="2000"/>
              <a:buChar char="●"/>
            </a:pPr>
            <a:r>
              <a:rPr lang="en" sz="2000">
                <a:solidFill>
                  <a:schemeClr val="dk1"/>
                </a:solidFill>
              </a:rPr>
              <a:t>Say to people, hang can we do x or y but I may nto be fully there paying attention? And be accepting of that. </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However, set your boundaries and be wary. If you can’t multi-task don’t, if you can’t wait don’t, and do not give more attention than you can</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Learn to set spaces better within a space… for example, maybe where earphones if sound bothers you or partner or if you want to listen to music</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Also, make groupchats and submit stuff virtually for all to look at</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Play games with everybody not fully being there at times</a:t>
            </a:r>
            <a:endParaRPr sz="2000">
              <a:solidFill>
                <a:schemeClr val="dk1"/>
              </a:solidFill>
            </a:endParaRPr>
          </a:p>
          <a:p>
            <a:pPr indent="0" lvl="0" marL="0" rtl="0" algn="l">
              <a:lnSpc>
                <a:spcPct val="115000"/>
              </a:lnSpc>
              <a:spcBef>
                <a:spcPts val="1200"/>
              </a:spcBef>
              <a:spcAft>
                <a:spcPts val="1200"/>
              </a:spcAft>
              <a:buSzPts val="1800"/>
              <a:buNone/>
            </a:pPr>
            <a:r>
              <a:t/>
            </a:r>
            <a:endParaRPr sz="20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5"/>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