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61b958f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61b958f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61b958f6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61b958f6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61b958f6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61b958f6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061b958f6b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061b958f6b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061b958f6b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061b958f6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Call Out Scams and Bad Practices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Its a human right issues</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It </a:t>
            </a:r>
            <a:r>
              <a:rPr lang="en"/>
              <a:t>mostly</a:t>
            </a:r>
            <a:r>
              <a:rPr lang="en"/>
              <a:t> effects disabled, poor, immigrants, and in other ways less privileged</a:t>
            </a:r>
            <a:endParaRPr/>
          </a:p>
          <a:p>
            <a:pPr indent="-342900" lvl="0" marL="457200" rtl="0" algn="l">
              <a:spcBef>
                <a:spcPts val="0"/>
              </a:spcBef>
              <a:spcAft>
                <a:spcPts val="0"/>
              </a:spcAft>
              <a:buSzPts val="1800"/>
              <a:buChar char="●"/>
            </a:pPr>
            <a:r>
              <a:rPr lang="en"/>
              <a:t>Them losing money is worse than privilige rich folks</a:t>
            </a:r>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Excuses</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“They should have done their research”, maybe they did not have time, maybe disability got in the way, maybe they did not have education, maybe they messed up but doesn’t everybody?</a:t>
            </a:r>
            <a:endParaRPr/>
          </a:p>
          <a:p>
            <a:pPr indent="-342900" lvl="0" marL="457200" rtl="0" algn="l">
              <a:spcBef>
                <a:spcPts val="0"/>
              </a:spcBef>
              <a:spcAft>
                <a:spcPts val="0"/>
              </a:spcAft>
              <a:buSzPts val="1800"/>
              <a:buChar char="●"/>
            </a:pPr>
            <a:r>
              <a:rPr lang="en"/>
              <a:t>“It will teach them”, if systemic issues exist they may not be able to learn</a:t>
            </a:r>
            <a:endParaRPr/>
          </a:p>
          <a:p>
            <a:pPr indent="-342900" lvl="0" marL="457200" rtl="0" algn="l">
              <a:spcBef>
                <a:spcPts val="0"/>
              </a:spcBef>
              <a:spcAft>
                <a:spcPts val="0"/>
              </a:spcAft>
              <a:buSzPts val="1800"/>
              <a:buChar char="●"/>
            </a:pPr>
            <a:r>
              <a:rPr lang="en"/>
              <a:t>“Its legal”, legality does not mean morality and often laws only get passed when enough people complain about something … so complaining may get law passed. Plus, laws are often not well-enforced and they may be illegal side that we have not seen. Also, many of you not legal experts and do not know if legal or not, it is easier to study </a:t>
            </a:r>
            <a:r>
              <a:rPr lang="en"/>
              <a:t>something</a:t>
            </a:r>
            <a:r>
              <a:rPr lang="en"/>
              <a:t> based on your own morality than get a law degree.</a:t>
            </a:r>
            <a:endParaRPr/>
          </a:p>
          <a:p>
            <a:pPr indent="-342900" lvl="0" marL="457200" rtl="0" algn="l">
              <a:spcBef>
                <a:spcPts val="0"/>
              </a:spcBef>
              <a:spcAft>
                <a:spcPts val="0"/>
              </a:spcAft>
              <a:buSzPts val="1800"/>
              <a:buChar char="●"/>
            </a:pPr>
            <a:r>
              <a:rPr lang="en"/>
              <a:t>“Just </a:t>
            </a:r>
            <a:r>
              <a:rPr lang="en"/>
              <a:t>trying</a:t>
            </a:r>
            <a:r>
              <a:rPr lang="en"/>
              <a:t> to be </a:t>
            </a:r>
            <a:r>
              <a:rPr lang="en"/>
              <a:t>successful</a:t>
            </a:r>
            <a:r>
              <a:rPr lang="en"/>
              <a:t>” etc. at the expense of others?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Trust</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I can trust you and others, and its </a:t>
            </a:r>
            <a:r>
              <a:rPr lang="en"/>
              <a:t>deserved</a:t>
            </a:r>
            <a:r>
              <a:rPr lang="en"/>
              <a:t> then I can do other stuff in my life better. I can take care of my </a:t>
            </a:r>
            <a:r>
              <a:rPr lang="en"/>
              <a:t>mental</a:t>
            </a:r>
            <a:r>
              <a:rPr lang="en"/>
              <a:t> and physical health more, others, etc. I have more time, money, etc. Thats good for everybody</a:t>
            </a:r>
            <a:endParaRPr/>
          </a:p>
          <a:p>
            <a:pPr indent="-342900" lvl="0" marL="457200" rtl="0" algn="l">
              <a:spcBef>
                <a:spcPts val="0"/>
              </a:spcBef>
              <a:spcAft>
                <a:spcPts val="0"/>
              </a:spcAft>
              <a:buSzPts val="1800"/>
              <a:buChar char="●"/>
            </a:pPr>
            <a:r>
              <a:rPr lang="en"/>
              <a:t>On other hand, if we excuse bad behaviors, others may copy it or it gets intensified</a:t>
            </a:r>
            <a:endParaRPr/>
          </a:p>
          <a:p>
            <a:pPr indent="-342900" lvl="0" marL="457200" rtl="0" algn="l">
              <a:spcBef>
                <a:spcPts val="0"/>
              </a:spcBef>
              <a:spcAft>
                <a:spcPts val="0"/>
              </a:spcAft>
              <a:buSzPts val="1800"/>
              <a:buChar char="●"/>
            </a:pPr>
            <a:r>
              <a:rPr lang="en"/>
              <a:t>Its not only about illegal things, its every misleading thing and you yourself should try to be honest, etc. as much as you can afford safely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Actions you can take</a:t>
            </a:r>
            <a:endParaRPr/>
          </a:p>
        </p:txBody>
      </p:sp>
      <p:sp>
        <p:nvSpPr>
          <p:cNvPr id="84" name="Google Shape;8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Call out media that makes scam people and people that do questionable things to earn $$$ as cool</a:t>
            </a:r>
            <a:endParaRPr/>
          </a:p>
          <a:p>
            <a:pPr indent="-342900" lvl="0" marL="457200" rtl="0" algn="l">
              <a:spcBef>
                <a:spcPts val="0"/>
              </a:spcBef>
              <a:spcAft>
                <a:spcPts val="0"/>
              </a:spcAft>
              <a:buSzPts val="1800"/>
              <a:buChar char="●"/>
            </a:pPr>
            <a:r>
              <a:rPr lang="en"/>
              <a:t>Offer education and alternatives to bad practices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