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7" roundtripDataSignature="AMtx7mi/D1ULX0vYr0xE2K2hNeycrkdH0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1524000" y="1690774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“CANCEL CULTURE” can open space for new, less problematic people who support minority and should be called “accountability culture” often</a:t>
            </a:r>
            <a:endParaRPr/>
          </a:p>
        </p:txBody>
      </p:sp>
      <p:sp>
        <p:nvSpPr>
          <p:cNvPr id="85" name="Google Shape;85;p1"/>
          <p:cNvSpPr txBox="1"/>
          <p:nvPr/>
        </p:nvSpPr>
        <p:spPr>
          <a:xfrm>
            <a:off x="1524000" y="4275863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000000"/>
                </a:solidFill>
              </a:rPr>
              <a:t>Find other posts on: </a:t>
            </a:r>
            <a:r>
              <a:rPr lang="en-US" sz="1300" u="sng">
                <a:solidFill>
                  <a:srgbClr val="0563C1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sz="13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241E12"/>
                </a:solidFill>
                <a:highlight>
                  <a:srgbClr val="FFFFFF"/>
                </a:highlight>
              </a:rPr>
              <a:t>Patreon: http://</a:t>
            </a:r>
            <a:r>
              <a:rPr lang="en-US" sz="1300" u="sng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lang="en-US" sz="1300">
                <a:solidFill>
                  <a:srgbClr val="241E12"/>
                </a:solidFill>
                <a:highlight>
                  <a:srgbClr val="FFFFFF"/>
                </a:highlight>
              </a:rPr>
              <a:t> Venmo: gad-licht-1</a:t>
            </a:r>
            <a:endParaRPr sz="13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241E12"/>
                </a:solidFill>
                <a:highlight>
                  <a:srgbClr val="FFFFFF"/>
                </a:highlight>
              </a:rPr>
              <a:t>Link to even more stuff: https://linktr.ee/VEANXIOUS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POWERFUL</a:t>
            </a:r>
            <a:endParaRPr/>
          </a:p>
        </p:txBody>
      </p:sp>
      <p:sp>
        <p:nvSpPr>
          <p:cNvPr id="91" name="Google Shape;91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THE POWERFUL HAVE ABILITY MOR ETHNA MOST TO CHANGE SOCIETY FOR BETTER, SO MAKE THEM AND NOT JUST WHINE HEAD OFF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THEY OFTEN RICH PEOPLE THAT CAN SURVIVE DECADES WITH NO NEW INCOME, unlike potential stars stuck homeless on the streets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There replaceable, there many great singers actors etc who have nto gotten opportunity yet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2021-11-08T03:24:48Z</dcterms:created>
  <dc:creator>Gad Licht</dc:creator>
</cp:coreProperties>
</file>