
<file path=[Content_Types].xml><?xml version="1.0" encoding="utf-8"?>
<Types xmlns="http://schemas.openxmlformats.org/package/2006/content-types">
  <Default ContentType="application/xml" Extension="xml"/>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0" r:id="rId4"/>
  </p:sldMasterIdLst>
  <p:notesMasterIdLst>
    <p:notesMasterId r:id="rId5"/>
  </p:notesMasterIdLst>
  <p:sldIdLst>
    <p:sldId id="256" r:id="rId6"/>
    <p:sldId id="257" r:id="rId7"/>
    <p:sldId id="258" r:id="rId8"/>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g200d721f3b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g200d721f3b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63" name="Google Shape;63;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 name="Shape 66"/>
        <p:cNvGrpSpPr/>
        <p:nvPr/>
      </p:nvGrpSpPr>
      <p:grpSpPr>
        <a:xfrm>
          <a:off x="0" y="0"/>
          <a:ext cx="0" cy="0"/>
          <a:chOff x="0" y="0"/>
          <a:chExt cx="0" cy="0"/>
        </a:xfrm>
      </p:grpSpPr>
      <p:sp>
        <p:nvSpPr>
          <p:cNvPr id="67" name="Google Shape;67;g1fefdd53adb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68" name="Google Shape;68;g1fefdd53ad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2" name="Google Shape;52;p13"/>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1200"/>
              </a:spcBef>
              <a:spcAft>
                <a:spcPts val="0"/>
              </a:spcAft>
              <a:buClr>
                <a:schemeClr val="dk1"/>
              </a:buClr>
              <a:buSzPts val="1400"/>
              <a:buChar char="○"/>
              <a:defRPr/>
            </a:lvl2pPr>
            <a:lvl3pPr indent="-317500" lvl="2" marL="1371600" rtl="0" algn="l">
              <a:lnSpc>
                <a:spcPct val="90000"/>
              </a:lnSpc>
              <a:spcBef>
                <a:spcPts val="1200"/>
              </a:spcBef>
              <a:spcAft>
                <a:spcPts val="0"/>
              </a:spcAft>
              <a:buClr>
                <a:schemeClr val="dk1"/>
              </a:buClr>
              <a:buSzPts val="1400"/>
              <a:buChar char="■"/>
              <a:defRPr/>
            </a:lvl3pPr>
            <a:lvl4pPr indent="-317500" lvl="3" marL="1828800" rtl="0" algn="l">
              <a:lnSpc>
                <a:spcPct val="90000"/>
              </a:lnSpc>
              <a:spcBef>
                <a:spcPts val="1200"/>
              </a:spcBef>
              <a:spcAft>
                <a:spcPts val="0"/>
              </a:spcAft>
              <a:buClr>
                <a:schemeClr val="dk1"/>
              </a:buClr>
              <a:buSzPts val="1400"/>
              <a:buChar char="●"/>
              <a:defRPr/>
            </a:lvl4pPr>
            <a:lvl5pPr indent="-317500" lvl="4" marL="2286000" rtl="0" algn="l">
              <a:lnSpc>
                <a:spcPct val="90000"/>
              </a:lnSpc>
              <a:spcBef>
                <a:spcPts val="1200"/>
              </a:spcBef>
              <a:spcAft>
                <a:spcPts val="0"/>
              </a:spcAft>
              <a:buClr>
                <a:schemeClr val="dk1"/>
              </a:buClr>
              <a:buSzPts val="1400"/>
              <a:buChar char="○"/>
              <a:defRPr/>
            </a:lvl5pPr>
            <a:lvl6pPr indent="-317500" lvl="5" marL="2743200" rtl="0" algn="l">
              <a:lnSpc>
                <a:spcPct val="90000"/>
              </a:lnSpc>
              <a:spcBef>
                <a:spcPts val="1200"/>
              </a:spcBef>
              <a:spcAft>
                <a:spcPts val="0"/>
              </a:spcAft>
              <a:buClr>
                <a:schemeClr val="dk1"/>
              </a:buClr>
              <a:buSzPts val="1400"/>
              <a:buChar char="■"/>
              <a:defRPr/>
            </a:lvl6pPr>
            <a:lvl7pPr indent="-317500" lvl="6" marL="3200400" rtl="0" algn="l">
              <a:lnSpc>
                <a:spcPct val="90000"/>
              </a:lnSpc>
              <a:spcBef>
                <a:spcPts val="1200"/>
              </a:spcBef>
              <a:spcAft>
                <a:spcPts val="0"/>
              </a:spcAft>
              <a:buClr>
                <a:schemeClr val="dk1"/>
              </a:buClr>
              <a:buSzPts val="1400"/>
              <a:buChar char="●"/>
              <a:defRPr/>
            </a:lvl7pPr>
            <a:lvl8pPr indent="-317500" lvl="7" marL="3657600" rtl="0" algn="l">
              <a:lnSpc>
                <a:spcPct val="90000"/>
              </a:lnSpc>
              <a:spcBef>
                <a:spcPts val="1200"/>
              </a:spcBef>
              <a:spcAft>
                <a:spcPts val="0"/>
              </a:spcAft>
              <a:buClr>
                <a:schemeClr val="dk1"/>
              </a:buClr>
              <a:buSzPts val="1400"/>
              <a:buChar char="○"/>
              <a:defRPr/>
            </a:lvl8pPr>
            <a:lvl9pPr indent="-317500" lvl="8" marL="4114800" rtl="0" algn="l">
              <a:lnSpc>
                <a:spcPct val="90000"/>
              </a:lnSpc>
              <a:spcBef>
                <a:spcPts val="1200"/>
              </a:spcBef>
              <a:spcAft>
                <a:spcPts val="1200"/>
              </a:spcAft>
              <a:buClr>
                <a:schemeClr val="dk1"/>
              </a:buClr>
              <a:buSzPts val="1400"/>
              <a:buChar char="■"/>
              <a:defRPr/>
            </a:lvl9pPr>
          </a:lstStyle>
          <a:p/>
        </p:txBody>
      </p:sp>
      <p:sp>
        <p:nvSpPr>
          <p:cNvPr id="53" name="Google Shape;53;p13"/>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54" name="Google Shape;54;p13"/>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55" name="Google Shape;55;p13"/>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rm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hyperlink" Target="https://tinyurl.com/3eueneys" TargetMode="External"/><Relationship Id="rId4" Type="http://schemas.openxmlformats.org/officeDocument/2006/relationships/hyperlink" Target="http://patreon.com/user?u=86918513"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4"/>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t>Celebrate Little Things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sp>
        <p:nvSpPr>
          <p:cNvPr id="65" name="Google Shape;65;p15"/>
          <p:cNvSpPr txBox="1"/>
          <p:nvPr/>
        </p:nvSpPr>
        <p:spPr>
          <a:xfrm>
            <a:off x="0" y="0"/>
            <a:ext cx="9144000" cy="505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It’s really nice when you see people happy about things that may seem small or insignificant to others even if they are not. We live in world that celebrates “big things” like getting high paid salary job or getting married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But what about things that truly make you happy? The good meal hanging with friends etc</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It seems like that stuff what really keeps you going and more attainable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Like who cares if I get big job if I’m miserable but if I’m happy reading in bed everyday that’s great!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Honestly we can’t all do big things you guys talk about but we can do things that make us happy which maybe harder than you think for us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So be happy for us when we do and let us celebrate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Today I got out of bed and went to communal area I was afraid of going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Today I made myself tea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Today I had less brain fog vision problems than normal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Today I jumped around in my room making noises and pretending I’m magical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It was fun good day</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 name="Shape 69"/>
        <p:cNvGrpSpPr/>
        <p:nvPr/>
      </p:nvGrpSpPr>
      <p:grpSpPr>
        <a:xfrm>
          <a:off x="0" y="0"/>
          <a:ext cx="0" cy="0"/>
          <a:chOff x="0" y="0"/>
          <a:chExt cx="0" cy="0"/>
        </a:xfrm>
      </p:grpSpPr>
      <p:sp>
        <p:nvSpPr>
          <p:cNvPr id="70" name="Google Shape;70;p16"/>
          <p:cNvSpPr txBox="1"/>
          <p:nvPr/>
        </p:nvSpPr>
        <p:spPr>
          <a:xfrm>
            <a:off x="0" y="22"/>
            <a:ext cx="9144000" cy="5143500"/>
          </a:xfrm>
          <a:prstGeom prst="rect">
            <a:avLst/>
          </a:prstGeom>
          <a:noFill/>
          <a:ln>
            <a:noFill/>
          </a:ln>
        </p:spPr>
        <p:txBody>
          <a:bodyPr anchorCtr="0" anchor="t" bIns="34275" lIns="68575" spcFirstLastPara="1" rIns="68575" wrap="square" tIns="34275">
            <a:normAutofit/>
          </a:bodyPr>
          <a:lstStyle/>
          <a:p>
            <a:pPr indent="0" lvl="0" marL="0" rtl="0" algn="ctr">
              <a:spcBef>
                <a:spcPts val="0"/>
              </a:spcBef>
              <a:spcAft>
                <a:spcPts val="0"/>
              </a:spcAft>
              <a:buNone/>
            </a:pPr>
            <a:r>
              <a:rPr lang="en" sz="3000">
                <a:solidFill>
                  <a:srgbClr val="000000"/>
                </a:solidFill>
                <a:latin typeface="Calibri"/>
                <a:ea typeface="Calibri"/>
                <a:cs typeface="Calibri"/>
                <a:sym typeface="Calibri"/>
              </a:rPr>
              <a:t>By VeAnxious_Au_Learner</a:t>
            </a:r>
            <a:r>
              <a:rPr lang="en" sz="2800">
                <a:solidFill>
                  <a:srgbClr val="000000"/>
                </a:solidFill>
                <a:latin typeface="Calibri"/>
                <a:ea typeface="Calibri"/>
                <a:cs typeface="Calibri"/>
                <a:sym typeface="Calibri"/>
              </a:rPr>
              <a:t> </a:t>
            </a:r>
            <a:endParaRPr sz="2800">
              <a:solidFill>
                <a:srgbClr val="000000"/>
              </a:solidFill>
              <a:latin typeface="Calibri"/>
              <a:ea typeface="Calibri"/>
              <a:cs typeface="Calibri"/>
              <a:sym typeface="Calibri"/>
            </a:endParaRPr>
          </a:p>
          <a:p>
            <a:pPr indent="0" lvl="0" marL="0" rtl="0" algn="ctr">
              <a:spcBef>
                <a:spcPts val="0"/>
              </a:spcBef>
              <a:spcAft>
                <a:spcPts val="0"/>
              </a:spcAft>
              <a:buNone/>
            </a:pPr>
            <a:r>
              <a:t/>
            </a:r>
            <a:endParaRPr sz="2800">
              <a:solidFill>
                <a:srgbClr val="000000"/>
              </a:solidFill>
              <a:latin typeface="Calibri"/>
              <a:ea typeface="Calibri"/>
              <a:cs typeface="Calibri"/>
              <a:sym typeface="Calibri"/>
            </a:endParaRPr>
          </a:p>
          <a:p>
            <a:pPr indent="0" lvl="0" marL="0" rtl="0" algn="ctr">
              <a:spcBef>
                <a:spcPts val="0"/>
              </a:spcBef>
              <a:spcAft>
                <a:spcPts val="0"/>
              </a:spcAft>
              <a:buNone/>
            </a:pPr>
            <a:r>
              <a:rPr lang="en" sz="2400">
                <a:solidFill>
                  <a:srgbClr val="000000"/>
                </a:solidFill>
              </a:rPr>
              <a:t>Find other posts on: </a:t>
            </a:r>
            <a:r>
              <a:rPr lang="en" sz="2400" u="sng">
                <a:solidFill>
                  <a:srgbClr val="0563C1"/>
                </a:solidFill>
                <a:highlight>
                  <a:srgbClr val="FFFFFF"/>
                </a:highlight>
                <a:hlinkClick r:id="rId3">
                  <a:extLst>
                    <a:ext uri="{A12FA001-AC4F-418D-AE19-62706E023703}">
                      <ahyp:hlinkClr val="tx"/>
                    </a:ext>
                  </a:extLst>
                </a:hlinkClick>
              </a:rPr>
              <a:t>https://tinyurl.com/3eueneys</a:t>
            </a:r>
            <a:endParaRPr sz="2400">
              <a:solidFill>
                <a:srgbClr val="000000"/>
              </a:solidFill>
              <a:highlight>
                <a:srgbClr val="FFFFFF"/>
              </a:highlight>
            </a:endParaRPr>
          </a:p>
          <a:p>
            <a:pPr indent="0" lvl="0" marL="0" rtl="0" algn="ctr">
              <a:spcBef>
                <a:spcPts val="0"/>
              </a:spcBef>
              <a:spcAft>
                <a:spcPts val="0"/>
              </a:spcAft>
              <a:buNone/>
            </a:pPr>
            <a:r>
              <a:t/>
            </a:r>
            <a:endParaRPr sz="2400">
              <a:solidFill>
                <a:srgbClr val="000000"/>
              </a:solidFill>
              <a:highlight>
                <a:srgbClr val="FFFFFF"/>
              </a:highlight>
            </a:endParaRPr>
          </a:p>
          <a:p>
            <a:pPr indent="0" lvl="0" marL="0" rtl="0" algn="ctr">
              <a:lnSpc>
                <a:spcPct val="90000"/>
              </a:lnSpc>
              <a:spcBef>
                <a:spcPts val="0"/>
              </a:spcBef>
              <a:spcAft>
                <a:spcPts val="0"/>
              </a:spcAft>
              <a:buNone/>
            </a:pPr>
            <a:r>
              <a:rPr lang="en" sz="2400">
                <a:solidFill>
                  <a:srgbClr val="241E12"/>
                </a:solidFill>
                <a:highlight>
                  <a:srgbClr val="FFFFFF"/>
                </a:highlight>
              </a:rPr>
              <a:t>Patreon: http://</a:t>
            </a:r>
            <a:r>
              <a:rPr lang="en" sz="2400" u="sng">
                <a:solidFill>
                  <a:srgbClr val="0563C1"/>
                </a:solidFill>
                <a:hlinkClick r:id="rId4">
                  <a:extLst>
                    <a:ext uri="{A12FA001-AC4F-418D-AE19-62706E023703}">
                      <ahyp:hlinkClr val="tx"/>
                    </a:ext>
                  </a:extLst>
                </a:hlinkClick>
              </a:rPr>
              <a:t>patreon.com/user?u=86918513</a:t>
            </a:r>
            <a:r>
              <a:rPr lang="en" sz="2400">
                <a:solidFill>
                  <a:srgbClr val="241E12"/>
                </a:solidFill>
                <a:highlight>
                  <a:srgbClr val="FFFFFF"/>
                </a:highlight>
              </a:rPr>
              <a:t> Venmo: gad-licht-1</a:t>
            </a:r>
            <a:endParaRPr sz="2400">
              <a:solidFill>
                <a:srgbClr val="241E12"/>
              </a:solidFill>
              <a:highlight>
                <a:srgbClr val="FFFFFF"/>
              </a:highlight>
            </a:endParaRPr>
          </a:p>
          <a:p>
            <a:pPr indent="0" lvl="0" marL="0" rtl="0" algn="ctr">
              <a:lnSpc>
                <a:spcPct val="90000"/>
              </a:lnSpc>
              <a:spcBef>
                <a:spcPts val="0"/>
              </a:spcBef>
              <a:spcAft>
                <a:spcPts val="0"/>
              </a:spcAft>
              <a:buNone/>
            </a:pPr>
            <a:r>
              <a:t/>
            </a:r>
            <a:endParaRPr sz="2400">
              <a:solidFill>
                <a:srgbClr val="241E12"/>
              </a:solidFill>
              <a:highlight>
                <a:srgbClr val="FFFFFF"/>
              </a:highlight>
            </a:endParaRPr>
          </a:p>
          <a:p>
            <a:pPr indent="0" lvl="0" marL="0" rtl="0" algn="ctr">
              <a:lnSpc>
                <a:spcPct val="90000"/>
              </a:lnSpc>
              <a:spcBef>
                <a:spcPts val="0"/>
              </a:spcBef>
              <a:spcAft>
                <a:spcPts val="0"/>
              </a:spcAft>
              <a:buNone/>
            </a:pPr>
            <a:r>
              <a:rPr lang="en" sz="2400">
                <a:solidFill>
                  <a:srgbClr val="241E12"/>
                </a:solidFill>
                <a:highlight>
                  <a:srgbClr val="FFFFFF"/>
                </a:highlight>
              </a:rPr>
              <a:t>Link to even more stuff: https://linktr.ee/VEANXIOUS</a:t>
            </a:r>
            <a:endParaRPr sz="3200">
              <a:solidFill>
                <a:srgbClr val="000000"/>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