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dc61584c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dc61584c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dc61584c2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dc61584c2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dc61584c2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dc61584c2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dc61584c24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dc61584c2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Certainty and mistrust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Intro</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People often say things with overcommit for </a:t>
            </a:r>
            <a:r>
              <a:rPr lang="en"/>
              <a:t>several reason</a:t>
            </a:r>
            <a:endParaRPr/>
          </a:p>
          <a:p>
            <a:pPr indent="-317500" lvl="1" marL="914400" rtl="0" algn="l">
              <a:spcBef>
                <a:spcPts val="0"/>
              </a:spcBef>
              <a:spcAft>
                <a:spcPts val="0"/>
              </a:spcAft>
              <a:buSzPts val="1400"/>
              <a:buChar char="○"/>
            </a:pPr>
            <a:r>
              <a:rPr lang="en"/>
              <a:t>It’s a cultural norm</a:t>
            </a:r>
            <a:endParaRPr/>
          </a:p>
          <a:p>
            <a:pPr indent="-317500" lvl="1" marL="914400" rtl="0" algn="l">
              <a:spcBef>
                <a:spcPts val="0"/>
              </a:spcBef>
              <a:spcAft>
                <a:spcPts val="0"/>
              </a:spcAft>
              <a:buSzPts val="1400"/>
              <a:buChar char="○"/>
            </a:pPr>
            <a:r>
              <a:rPr lang="en"/>
              <a:t>It because they want to seem a certain way to you</a:t>
            </a:r>
            <a:endParaRPr/>
          </a:p>
          <a:p>
            <a:pPr indent="-317500" lvl="1" marL="914400" rtl="0" algn="l">
              <a:spcBef>
                <a:spcPts val="0"/>
              </a:spcBef>
              <a:spcAft>
                <a:spcPts val="0"/>
              </a:spcAft>
              <a:buSzPts val="1400"/>
              <a:buChar char="○"/>
            </a:pPr>
            <a:r>
              <a:rPr lang="en"/>
              <a:t>It because they want to be able to</a:t>
            </a:r>
            <a:endParaRPr/>
          </a:p>
          <a:p>
            <a:pPr indent="-317500" lvl="1" marL="914400" rtl="0" algn="l">
              <a:spcBef>
                <a:spcPts val="0"/>
              </a:spcBef>
              <a:spcAft>
                <a:spcPts val="0"/>
              </a:spcAft>
              <a:buSzPts val="1400"/>
              <a:buChar char="○"/>
            </a:pPr>
            <a:r>
              <a:rPr lang="en"/>
              <a:t>Or misjudge themselves</a:t>
            </a:r>
            <a:endParaRPr/>
          </a:p>
          <a:p>
            <a:pPr indent="-342900" lvl="0" marL="457200" rtl="0" algn="l">
              <a:spcBef>
                <a:spcPts val="0"/>
              </a:spcBef>
              <a:spcAft>
                <a:spcPts val="0"/>
              </a:spcAft>
              <a:buSzPts val="1800"/>
              <a:buChar char="●"/>
            </a:pPr>
            <a:r>
              <a:rPr lang="en"/>
              <a:t>Ex. “Sure, anytime”, yet they can’t anytime</a:t>
            </a:r>
            <a:endParaRPr/>
          </a:p>
          <a:p>
            <a:pPr indent="-342900" lvl="0" marL="457200" rtl="0" algn="l">
              <a:spcBef>
                <a:spcPts val="0"/>
              </a:spcBef>
              <a:spcAft>
                <a:spcPts val="0"/>
              </a:spcAft>
              <a:buSzPts val="1800"/>
              <a:buChar char="●"/>
            </a:pPr>
            <a:r>
              <a:rPr lang="en"/>
              <a:t>This can cause harm in many ways and yes, I know there are exception with awful stuff happens but in general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Problems</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a:bodyPr>
          <a:lstStyle/>
          <a:p>
            <a:pPr indent="-334327" lvl="0" marL="457200" rtl="0" algn="l">
              <a:spcBef>
                <a:spcPts val="0"/>
              </a:spcBef>
              <a:spcAft>
                <a:spcPts val="0"/>
              </a:spcAft>
              <a:buSzPct val="100000"/>
              <a:buChar char="●"/>
            </a:pPr>
            <a:r>
              <a:rPr lang="en"/>
              <a:t>People lose trust in you</a:t>
            </a:r>
            <a:endParaRPr/>
          </a:p>
          <a:p>
            <a:pPr indent="-334327" lvl="0" marL="457200" rtl="0" algn="l">
              <a:spcBef>
                <a:spcPts val="0"/>
              </a:spcBef>
              <a:spcAft>
                <a:spcPts val="0"/>
              </a:spcAft>
              <a:buSzPct val="100000"/>
              <a:buChar char="●"/>
            </a:pPr>
            <a:r>
              <a:rPr lang="en"/>
              <a:t>People take you for granted because you over say ability</a:t>
            </a:r>
            <a:endParaRPr/>
          </a:p>
          <a:p>
            <a:pPr indent="-334327" lvl="0" marL="457200" rtl="0" algn="l">
              <a:spcBef>
                <a:spcPts val="0"/>
              </a:spcBef>
              <a:spcAft>
                <a:spcPts val="0"/>
              </a:spcAft>
              <a:buSzPct val="100000"/>
              <a:buChar char="●"/>
            </a:pPr>
            <a:r>
              <a:rPr lang="en"/>
              <a:t>You normalize bad behavior</a:t>
            </a:r>
            <a:endParaRPr/>
          </a:p>
          <a:p>
            <a:pPr indent="-334327" lvl="0" marL="457200" rtl="0" algn="l">
              <a:spcBef>
                <a:spcPts val="0"/>
              </a:spcBef>
              <a:spcAft>
                <a:spcPts val="0"/>
              </a:spcAft>
              <a:buSzPct val="100000"/>
              <a:buChar char="●"/>
            </a:pPr>
            <a:r>
              <a:rPr lang="en"/>
              <a:t>Set up yourself to lofty goals, that can hurt you</a:t>
            </a:r>
            <a:endParaRPr/>
          </a:p>
          <a:p>
            <a:pPr indent="-334327" lvl="0" marL="457200" rtl="0" algn="l">
              <a:spcBef>
                <a:spcPts val="0"/>
              </a:spcBef>
              <a:spcAft>
                <a:spcPts val="0"/>
              </a:spcAft>
              <a:buSzPct val="100000"/>
              <a:buChar char="●"/>
            </a:pPr>
            <a:r>
              <a:rPr lang="en"/>
              <a:t>For those you overpromise, they might depend on you and not arranged a backup (when they should have). They might lose faith in humanity in general. </a:t>
            </a:r>
            <a:endParaRPr/>
          </a:p>
          <a:p>
            <a:pPr indent="-334327" lvl="0" marL="457200" rtl="0" algn="l">
              <a:spcBef>
                <a:spcPts val="0"/>
              </a:spcBef>
              <a:spcAft>
                <a:spcPts val="0"/>
              </a:spcAft>
              <a:buSzPct val="100000"/>
              <a:buChar char="●"/>
            </a:pPr>
            <a:r>
              <a:rPr lang="en"/>
              <a:t>In future, people that let-down may overcompensate and ask too many for help, etc. wasting there and other time</a:t>
            </a:r>
            <a:endParaRPr/>
          </a:p>
          <a:p>
            <a:pPr indent="-334327" lvl="0" marL="457200" rtl="0" algn="l">
              <a:spcBef>
                <a:spcPts val="0"/>
              </a:spcBef>
              <a:spcAft>
                <a:spcPts val="0"/>
              </a:spcAft>
              <a:buSzPct val="100000"/>
              <a:buChar char="●"/>
            </a:pPr>
            <a:r>
              <a:rPr lang="en"/>
              <a:t>You and other do not learn how to communicate needs, wants, truth, etc.</a:t>
            </a:r>
            <a:endParaRPr/>
          </a:p>
          <a:p>
            <a:pPr indent="-334327" lvl="0" marL="457200" rtl="0" algn="l">
              <a:spcBef>
                <a:spcPts val="0"/>
              </a:spcBef>
              <a:spcAft>
                <a:spcPts val="0"/>
              </a:spcAft>
              <a:buSzPct val="100000"/>
              <a:buChar char="●"/>
            </a:pPr>
            <a:r>
              <a:rPr lang="en"/>
              <a:t>You can’t tell who is true friend thats being honest with you, and may mistake liar as friend or can not tell who among people is okay with you not being 100% always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to do</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Normalize communicating boundaries, ability, and what you can promise</a:t>
            </a:r>
            <a:endParaRPr/>
          </a:p>
          <a:p>
            <a:pPr indent="-342900" lvl="0" marL="457200" rtl="0" algn="l">
              <a:spcBef>
                <a:spcPts val="0"/>
              </a:spcBef>
              <a:spcAft>
                <a:spcPts val="0"/>
              </a:spcAft>
              <a:buSzPts val="1800"/>
              <a:buChar char="●"/>
            </a:pPr>
            <a:r>
              <a:rPr lang="en"/>
              <a:t>Learn to accept nobody can always be there for you, and that people have different ability, needs, capacities, etc. that does not make them bad</a:t>
            </a:r>
            <a:endParaRPr/>
          </a:p>
          <a:p>
            <a:pPr indent="-342900" lvl="0" marL="457200" rtl="0" algn="l">
              <a:spcBef>
                <a:spcPts val="0"/>
              </a:spcBef>
              <a:spcAft>
                <a:spcPts val="0"/>
              </a:spcAft>
              <a:buSzPts val="1800"/>
              <a:buChar char="●"/>
            </a:pPr>
            <a:r>
              <a:rPr lang="en"/>
              <a:t>Model this for people around you</a:t>
            </a:r>
            <a:endParaRPr/>
          </a:p>
          <a:p>
            <a:pPr indent="-342900" lvl="0" marL="457200" rtl="0" algn="l">
              <a:spcBef>
                <a:spcPts val="0"/>
              </a:spcBef>
              <a:spcAft>
                <a:spcPts val="0"/>
              </a:spcAft>
              <a:buSzPts val="1800"/>
              <a:buChar char="●"/>
            </a:pPr>
            <a:r>
              <a:rPr lang="en"/>
              <a:t>Watch your language</a:t>
            </a:r>
            <a:endParaRPr/>
          </a:p>
          <a:p>
            <a:pPr indent="-342900" lvl="0" marL="457200" rtl="0" algn="l">
              <a:spcBef>
                <a:spcPts val="0"/>
              </a:spcBef>
              <a:spcAft>
                <a:spcPts val="0"/>
              </a:spcAft>
              <a:buSzPts val="1800"/>
              <a:buChar char="●"/>
            </a:pPr>
            <a:r>
              <a:rPr lang="en"/>
              <a:t>Tell people its okay if they say they can’t or </a:t>
            </a:r>
            <a:r>
              <a:rPr lang="en"/>
              <a:t>tell</a:t>
            </a:r>
            <a:r>
              <a:rPr lang="en"/>
              <a:t> me how much you can</a:t>
            </a:r>
            <a:endParaRPr/>
          </a:p>
          <a:p>
            <a:pPr indent="-342900" lvl="0" marL="457200" rtl="0" algn="l">
              <a:spcBef>
                <a:spcPts val="0"/>
              </a:spcBef>
              <a:spcAft>
                <a:spcPts val="0"/>
              </a:spcAft>
              <a:buSzPts val="1800"/>
              <a:buChar char="●"/>
            </a:pPr>
            <a:r>
              <a:rPr lang="en"/>
              <a:t>Talk to people how this can hurt you</a:t>
            </a:r>
            <a:endParaRPr/>
          </a:p>
          <a:p>
            <a:pPr indent="-342900" lvl="0" marL="457200" rtl="0" algn="l">
              <a:spcBef>
                <a:spcPts val="0"/>
              </a:spcBef>
              <a:spcAft>
                <a:spcPts val="0"/>
              </a:spcAft>
              <a:buSzPts val="1800"/>
              <a:buChar char="●"/>
            </a:pPr>
            <a:r>
              <a:rPr lang="en"/>
              <a:t>Do not try to force people into </a:t>
            </a:r>
            <a:r>
              <a:rPr lang="en"/>
              <a:t>situation</a:t>
            </a:r>
            <a:r>
              <a:rPr lang="en"/>
              <a:t> where they say yes, even when can’t. Try to lower pressure at times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