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0"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8931237506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893123750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8931237506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18931237506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8931237506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8931237506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1893123750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1893123750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Choice Paralyzation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What is it?</a:t>
            </a:r>
            <a:endParaRPr/>
          </a:p>
        </p:txBody>
      </p:sp>
      <p:sp>
        <p:nvSpPr>
          <p:cNvPr id="66" name="Google Shape;66;p15"/>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17500" lvl="0" marL="457200" rtl="0" algn="l">
              <a:spcBef>
                <a:spcPts val="800"/>
              </a:spcBef>
              <a:spcAft>
                <a:spcPts val="0"/>
              </a:spcAft>
              <a:buSzPts val="1400"/>
              <a:buChar char="●"/>
            </a:pPr>
            <a:r>
              <a:rPr lang="en"/>
              <a:t>Also called decision or analysis paralysis </a:t>
            </a:r>
            <a:endParaRPr/>
          </a:p>
          <a:p>
            <a:pPr indent="-317500" lvl="0" marL="457200" rtl="0" algn="l">
              <a:spcBef>
                <a:spcPts val="0"/>
              </a:spcBef>
              <a:spcAft>
                <a:spcPts val="0"/>
              </a:spcAft>
              <a:buSzPts val="1400"/>
              <a:buChar char="●"/>
            </a:pPr>
            <a:r>
              <a:rPr lang="en"/>
              <a:t>Its when you have too many choices or similar ones, that you can no longer decide so either get stressed, give up, or make bad </a:t>
            </a:r>
            <a:r>
              <a:rPr lang="en"/>
              <a:t>decision</a:t>
            </a:r>
            <a:endParaRPr/>
          </a:p>
          <a:p>
            <a:pPr indent="-317500" lvl="0" marL="457200" rtl="0" algn="l">
              <a:spcBef>
                <a:spcPts val="0"/>
              </a:spcBef>
              <a:spcAft>
                <a:spcPts val="0"/>
              </a:spcAft>
              <a:buSzPts val="1400"/>
              <a:buChar char="●"/>
            </a:pPr>
            <a:r>
              <a:rPr lang="en"/>
              <a:t>With ADHD, autistic, people with anxiety, and people that have more pressure in life, this can be </a:t>
            </a:r>
            <a:r>
              <a:rPr lang="en"/>
              <a:t>debilitating</a:t>
            </a:r>
            <a:r>
              <a:rPr lang="en"/>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Personal ways around it</a:t>
            </a:r>
            <a:endParaRPr/>
          </a:p>
        </p:txBody>
      </p:sp>
      <p:sp>
        <p:nvSpPr>
          <p:cNvPr id="72" name="Google Shape;72;p16"/>
          <p:cNvSpPr txBox="1"/>
          <p:nvPr>
            <p:ph idx="1" type="body"/>
          </p:nvPr>
        </p:nvSpPr>
        <p:spPr>
          <a:xfrm>
            <a:off x="628650" y="1058000"/>
            <a:ext cx="7886700" cy="4036800"/>
          </a:xfrm>
          <a:prstGeom prst="rect">
            <a:avLst/>
          </a:prstGeom>
        </p:spPr>
        <p:txBody>
          <a:bodyPr anchorCtr="0" anchor="t" bIns="34275" lIns="68575" spcFirstLastPara="1" rIns="68575" wrap="square" tIns="34275">
            <a:normAutofit fontScale="92500" lnSpcReduction="20000"/>
          </a:bodyPr>
          <a:lstStyle/>
          <a:p>
            <a:pPr indent="-310832" lvl="0" marL="457200" rtl="0" algn="l">
              <a:spcBef>
                <a:spcPts val="800"/>
              </a:spcBef>
              <a:spcAft>
                <a:spcPts val="0"/>
              </a:spcAft>
              <a:buSzPct val="77777"/>
              <a:buChar char="●"/>
            </a:pPr>
            <a:r>
              <a:rPr lang="en"/>
              <a:t>Pick randomly if it not big deal</a:t>
            </a:r>
            <a:endParaRPr/>
          </a:p>
          <a:p>
            <a:pPr indent="-310832" lvl="0" marL="457200" rtl="0" algn="l">
              <a:spcBef>
                <a:spcPts val="0"/>
              </a:spcBef>
              <a:spcAft>
                <a:spcPts val="0"/>
              </a:spcAft>
              <a:buSzPct val="77777"/>
              <a:buChar char="●"/>
            </a:pPr>
            <a:r>
              <a:rPr lang="en"/>
              <a:t>Automate process, instead of going out and looking at all options for example have weekly deliveries. You may spend much time automating it, bu after its done for awhile. Or you just have something else decide for you</a:t>
            </a:r>
            <a:endParaRPr/>
          </a:p>
          <a:p>
            <a:pPr indent="-310832" lvl="0" marL="457200" rtl="0" algn="l">
              <a:spcBef>
                <a:spcPts val="0"/>
              </a:spcBef>
              <a:spcAft>
                <a:spcPts val="0"/>
              </a:spcAft>
              <a:buSzPct val="77777"/>
              <a:buChar char="●"/>
            </a:pPr>
            <a:r>
              <a:rPr lang="en"/>
              <a:t>Get somebody else o decide for you, but then be kind to them for </a:t>
            </a:r>
            <a:r>
              <a:rPr lang="en"/>
              <a:t>their</a:t>
            </a:r>
            <a:r>
              <a:rPr lang="en"/>
              <a:t> decision</a:t>
            </a:r>
            <a:endParaRPr/>
          </a:p>
          <a:p>
            <a:pPr indent="-310832" lvl="0" marL="457200" rtl="0" algn="l">
              <a:spcBef>
                <a:spcPts val="0"/>
              </a:spcBef>
              <a:spcAft>
                <a:spcPts val="0"/>
              </a:spcAft>
              <a:buSzPct val="77777"/>
              <a:buChar char="●"/>
            </a:pPr>
            <a:r>
              <a:rPr lang="en"/>
              <a:t>If mathy, make up a algorithm for it and stick with it</a:t>
            </a:r>
            <a:endParaRPr/>
          </a:p>
          <a:p>
            <a:pPr indent="-310832" lvl="0" marL="457200" rtl="0" algn="l">
              <a:spcBef>
                <a:spcPts val="0"/>
              </a:spcBef>
              <a:spcAft>
                <a:spcPts val="0"/>
              </a:spcAft>
              <a:buSzPct val="77777"/>
              <a:buChar char="●"/>
            </a:pPr>
            <a:r>
              <a:rPr lang="en"/>
              <a:t>Set up tier lists, so for example if you have 4 items: A, B, C, and D. First look at A vs B and </a:t>
            </a:r>
            <a:r>
              <a:rPr lang="en"/>
              <a:t>separately</a:t>
            </a:r>
            <a:r>
              <a:rPr lang="en"/>
              <a:t> C vs D. Then compare winners</a:t>
            </a:r>
            <a:endParaRPr/>
          </a:p>
          <a:p>
            <a:pPr indent="-310832" lvl="0" marL="457200" rtl="0" algn="l">
              <a:spcBef>
                <a:spcPts val="0"/>
              </a:spcBef>
              <a:spcAft>
                <a:spcPts val="0"/>
              </a:spcAft>
              <a:buSzPct val="77777"/>
              <a:buChar char="●"/>
            </a:pPr>
            <a:r>
              <a:rPr lang="en"/>
              <a:t>Eliminate a few at a time, not all at once. As you eliminate more, research remainders more</a:t>
            </a:r>
            <a:endParaRPr/>
          </a:p>
          <a:p>
            <a:pPr indent="-310832" lvl="0" marL="457200" rtl="0" algn="l">
              <a:spcBef>
                <a:spcPts val="0"/>
              </a:spcBef>
              <a:spcAft>
                <a:spcPts val="0"/>
              </a:spcAft>
              <a:buSzPct val="77777"/>
              <a:buChar char="●"/>
            </a:pPr>
            <a:r>
              <a:rPr lang="en"/>
              <a:t>Learn anxiety management techniques and when you feel up to making decisions</a:t>
            </a:r>
            <a:endParaRPr/>
          </a:p>
          <a:p>
            <a:pPr indent="-310832" lvl="0" marL="457200" rtl="0" algn="l">
              <a:spcBef>
                <a:spcPts val="0"/>
              </a:spcBef>
              <a:spcAft>
                <a:spcPts val="0"/>
              </a:spcAft>
              <a:buSzPct val="77777"/>
              <a:buChar char="●"/>
            </a:pPr>
            <a:r>
              <a:rPr lang="en"/>
              <a:t>Maybe say I will pick you this time, and next time this one so you commit less to one</a:t>
            </a:r>
            <a:endParaRPr/>
          </a:p>
          <a:p>
            <a:pPr indent="-310832" lvl="0" marL="457200" rtl="0" algn="l">
              <a:spcBef>
                <a:spcPts val="0"/>
              </a:spcBef>
              <a:spcAft>
                <a:spcPts val="0"/>
              </a:spcAft>
              <a:buSzPct val="77777"/>
              <a:buChar char="●"/>
            </a:pPr>
            <a:r>
              <a:rPr lang="en"/>
              <a:t>Narrow your choices by only looking at part of </a:t>
            </a:r>
            <a:r>
              <a:rPr lang="en"/>
              <a:t>menu for example, one website, etc.</a:t>
            </a:r>
            <a:endParaRPr/>
          </a:p>
          <a:p>
            <a:pPr indent="-310832" lvl="0" marL="457200" rtl="0" algn="l">
              <a:spcBef>
                <a:spcPts val="0"/>
              </a:spcBef>
              <a:spcAft>
                <a:spcPts val="0"/>
              </a:spcAft>
              <a:buSzPct val="77777"/>
              <a:buChar char="●"/>
            </a:pPr>
            <a:r>
              <a:rPr lang="en"/>
              <a:t>Live by routine</a:t>
            </a:r>
            <a:endParaRPr/>
          </a:p>
          <a:p>
            <a:pPr indent="-310832" lvl="0" marL="457200" rtl="0" algn="l">
              <a:spcBef>
                <a:spcPts val="0"/>
              </a:spcBef>
              <a:spcAft>
                <a:spcPts val="0"/>
              </a:spcAft>
              <a:buSzPct val="77777"/>
              <a:buChar char="●"/>
            </a:pPr>
            <a:r>
              <a:rPr lang="en"/>
              <a:t>Lower stress elsewhere, so you have more mental capacity for elsewhere</a:t>
            </a:r>
            <a:endParaRPr/>
          </a:p>
          <a:p>
            <a:pPr indent="-310832" lvl="0" marL="457200" rtl="0" algn="l">
              <a:spcBef>
                <a:spcPts val="0"/>
              </a:spcBef>
              <a:spcAft>
                <a:spcPts val="0"/>
              </a:spcAft>
              <a:buSzPct val="77777"/>
              <a:buChar char="●"/>
            </a:pPr>
            <a:r>
              <a:rPr lang="en"/>
              <a:t>Give yourself time limit</a:t>
            </a:r>
            <a:endParaRPr/>
          </a:p>
          <a:p>
            <a:pPr indent="-310832" lvl="0" marL="457200" rtl="0" algn="l">
              <a:spcBef>
                <a:spcPts val="0"/>
              </a:spcBef>
              <a:spcAft>
                <a:spcPts val="0"/>
              </a:spcAft>
              <a:buSzPct val="77777"/>
              <a:buChar char="●"/>
            </a:pPr>
            <a:r>
              <a:rPr lang="en"/>
              <a:t>Realize, its sometimes better to make decision and move on to next thing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If your dealing with others</a:t>
            </a:r>
            <a:endParaRPr/>
          </a:p>
        </p:txBody>
      </p:sp>
      <p:sp>
        <p:nvSpPr>
          <p:cNvPr id="78" name="Google Shape;78;p17"/>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17500" lvl="0" marL="457200" rtl="0" algn="l">
              <a:spcBef>
                <a:spcPts val="800"/>
              </a:spcBef>
              <a:spcAft>
                <a:spcPts val="0"/>
              </a:spcAft>
              <a:buSzPts val="1400"/>
              <a:buChar char="●"/>
            </a:pPr>
            <a:r>
              <a:rPr lang="en"/>
              <a:t>Maybe provide few choices that highlighted and </a:t>
            </a:r>
            <a:r>
              <a:rPr lang="en"/>
              <a:t>noticeable, but option for more. Ex. we could go to dinner A or B, but you can also suggest something. Ex 2. On website, display a standard model, but then have drop downs for other configurations</a:t>
            </a:r>
            <a:endParaRPr/>
          </a:p>
          <a:p>
            <a:pPr indent="-317500" lvl="0" marL="457200" rtl="0" algn="l">
              <a:spcBef>
                <a:spcPts val="0"/>
              </a:spcBef>
              <a:spcAft>
                <a:spcPts val="0"/>
              </a:spcAft>
              <a:buSzPts val="1400"/>
              <a:buChar char="●"/>
            </a:pPr>
            <a:r>
              <a:rPr lang="en"/>
              <a:t>Have a way to block seeing all options at once or make decisions in pieces. Ex. would you like Italian or Chinese food? Okay, what Italian restaurants? Ex 2. Have forms with multiple drop-down options that you see it clearly</a:t>
            </a:r>
            <a:endParaRPr/>
          </a:p>
          <a:p>
            <a:pPr indent="-317500" lvl="0" marL="457200" rtl="0" algn="l">
              <a:spcBef>
                <a:spcPts val="0"/>
              </a:spcBef>
              <a:spcAft>
                <a:spcPts val="0"/>
              </a:spcAft>
              <a:buSzPts val="1400"/>
              <a:buChar char="●"/>
            </a:pPr>
            <a:r>
              <a:rPr lang="en"/>
              <a:t>Make comparing things easy</a:t>
            </a:r>
            <a:endParaRPr/>
          </a:p>
          <a:p>
            <a:pPr indent="-317500" lvl="0" marL="457200" rtl="0" algn="l">
              <a:spcBef>
                <a:spcPts val="0"/>
              </a:spcBef>
              <a:spcAft>
                <a:spcPts val="0"/>
              </a:spcAft>
              <a:buSzPts val="1400"/>
              <a:buChar char="●"/>
            </a:pPr>
            <a:r>
              <a:rPr lang="en"/>
              <a:t>Make it less of compromise or big deal. Maybe have return ability, allow for change in decision, etc.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