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3737893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3737893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3737893c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3737893c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3737893c0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3737893c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Clothes for disabled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notes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948325"/>
            <a:ext cx="8520600" cy="39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Some clothes stains so up less, we tend to be messier and have less time to clean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 tie-shoes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Buying shoes/clothes extra big or baggy may feel better (or worse) and allow wiggling of feet for sensory input. Maybe easier to put 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Arch, shoe support, etc. can be very unique problem. Boots can help some and hurt others, heels can help or hurt, etc.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Think about way to customize clothes or make them </a:t>
            </a:r>
            <a:r>
              <a:rPr lang="en"/>
              <a:t>sentimental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Tight clothes may feel better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Note materials used and detergent, this can effect feel and more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Cont.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Give up on “what’s appropriate” in your mind unless you have justifiable safety reason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person gets to big for clothes, think about modifying it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Include them in decision of what to get as much as possible, and get multiple of similar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Nerdy, fandom, silly, etc. clothes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old for cleaning, towels, etc. Stuff pillows, stuffed animals, art, and more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Note buttons, zipper, etc. may make more or less accessible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Store coas visible at fronts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Bibs, etc, to keep clothes clean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