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1656196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1656196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16561964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16561964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6561964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6561964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16561964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16561964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016561964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016561964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016561964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016561964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16561964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16561964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tips, esp. Dyslexic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187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96450" y="956375"/>
            <a:ext cx="8919600" cy="41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Non-phonetic reading (not sounding out loud) helps many and has been shown often to with better for dyslexic and one with Auditory processing disorder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Methods include learning sight words and syllables prefixes and suffixes that’s thing you read as whole without sounding out like reading cat altogether instead of C than A than T. This can be done with matching games, card identifying etc, of whole words syllables etc or asking questions about text not reading it aloud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You start with common ones and get to story that fun or activity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Pictures can help make more fun word games and special interest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Also in between phonetic and non phonetic is certain rhyming games, matching part if games, etc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CONT.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After building Vocab other words and sounding out will eventually come in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Reading things that can also help is using finger to read along, blocking out things with hand, paper ruler etc to help with focus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When reading out loud funny voices or dramatically  can help with memory and keep focus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Visual novels comics etc can be less overwhelming or even shows with subtitles abd can help learn to read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Speaking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Use funny voices, dramatic ways etc can help for some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Use noises or make up words esp when can’t find rught words or to express emotions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Combine gestures etc with it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Rehearse scripts esp. safety ones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Slow down when words not as good but pretends it’s emphasis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Focus on one thing at a time, getting ideas down, than edit for grammar, than edit for clarity, etc. sometimes don’t worry about word count, than worry, back and forth while editing. Sometimes write a ton, than make it shorter for clarity etc, than longer again back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Copy and paste and edit from your own works keep docs notes etc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Google thing to correct spelling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Read out loud in funny or entertaining manner to find mistake but keep focus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Stop caring about perfection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Realize that people say they want one thing in writing etc but mean other and either figure out what they really want thru observation or just not giving a duck. I want succinct clear paper no you don’t you want confusing af but here U go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Moving while talking or movement breaks can help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Anything to lower anxiety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Having friends help u etc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Sending memes pictures etc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2857"/>
              <a:buFont typeface="Arial"/>
              <a:buNone/>
            </a:pPr>
            <a:r>
              <a:rPr lang="en" sz="1750">
                <a:solidFill>
                  <a:schemeClr val="dk1"/>
                </a:solidFill>
              </a:rPr>
              <a:t>Pretending to be character animal etc to  help communicate </a:t>
            </a:r>
            <a:endParaRPr sz="17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0" y="147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Cont.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136625" y="720375"/>
            <a:ext cx="8904600" cy="36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Practicing with imaginary person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Timing things so I am in best state for that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Giving up on masking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Spending energy on thing I’m good in at presenting so I improve there etc instead of just struggling. Don’t try to fix everything or please everybody u can’t. Maybe I’m good at graphics but not good at speaking or vice versa so maybe I should focus on one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Know your audience or seek one that good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Shotgunning at times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Taking breaks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Find community that is responsive too u and healthy to practice on fun things 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</a:rPr>
              <a:t>Communicating my own communication needs and problems </a:t>
            </a:r>
            <a:endParaRPr sz="16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