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7c2d8c02158f0d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7c2d8c02158f0d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57c2d8c02158f0d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57c2d8c02158f0d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abde7914399cba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abde7914399cba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acdbdff603da2a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acdbdff603da2a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fefce64da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fefce64d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Comparisons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1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our society we constantly measure things comparatively and want things in many ways to have more than somebody else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It’s not enough to be rich well educated etc but you have to have it more than others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This leads to us putting down others as it’s often easier than raising ourselves up and to worship powerful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2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697" y="1017713"/>
            <a:ext cx="8520600" cy="657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Instead we should focus on living good life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 don’t mean be happy with what you got while your starving discriminated etc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 mean living a life where you have what  you want to be happy and don’t wish for more simply bc other have it, and aiming for justice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3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332962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Justice isn’t about denying people things bc they don’t deserve but getting back thing from those that have taken away or keep it away from you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Im hoarding cash land etc it’s fine to make comparisons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It’s fine to make comparisons when it shows injustice and fight for ending it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4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That can make you happier at times bc you feel like your life has meaning and may get back what people deserve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Im saying making comparisons that inherently promote hierarchy bad ones that end it good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