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1dc4a6bf5e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1dc4a6bf5e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1dc4a6bf5ee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9" name="Google Shape;69;g1dc4a6bf5ee_0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dc4a6bf5ee_0_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dc4a6bf5ee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tinyurl.com/3eueneys" TargetMode="External"/><Relationship Id="rId4" Type="http://schemas.openxmlformats.org/officeDocument/2006/relationships/hyperlink" Target="http://patreon.com/user?u=869185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Consistency and autistic mind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Quick list on why many autistic like consistency</a:t>
            </a:r>
            <a:endParaRPr/>
          </a:p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It helps you deal with trauma, and </a:t>
            </a:r>
            <a:r>
              <a:rPr lang="en"/>
              <a:t>autistic</a:t>
            </a:r>
            <a:r>
              <a:rPr lang="en"/>
              <a:t> people live in trauma filled world to them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 may have increased sensitivity so little things you may not notice big for us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 more like to think we whole minds together, not in parallel so little things can affect our whole mind more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 we are raised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Trying to reclaim power in our lives against chaos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"/>
              <a:t>But Also </a:t>
            </a:r>
            <a:r>
              <a:rPr lang="en"/>
              <a:t>Exploration</a:t>
            </a:r>
            <a:endParaRPr/>
          </a:p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lnSpcReduction="20000"/>
          </a:bodyPr>
          <a:lstStyle/>
          <a:p>
            <a:pPr indent="-184150" lvl="0" marL="177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</a:pPr>
            <a:r>
              <a:rPr lang="en"/>
              <a:t>MAYBE, we don’t go out to wild parties, faraway places, etc. Maybe it appears to you we have strict routine…</a:t>
            </a:r>
            <a:endParaRPr/>
          </a:p>
          <a:p>
            <a:pPr indent="-18415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</a:pPr>
            <a:r>
              <a:rPr lang="en"/>
              <a:t>BUT we might explore within that much more than you, in our walks we may have explored it much more thoroughly and know it better</a:t>
            </a:r>
            <a:endParaRPr/>
          </a:p>
          <a:p>
            <a:pPr indent="-18415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</a:pPr>
            <a:r>
              <a:rPr lang="en"/>
              <a:t>We may have read so much more, and explored it that way</a:t>
            </a:r>
            <a:endParaRPr/>
          </a:p>
          <a:p>
            <a:pPr indent="-18415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</a:pPr>
            <a:r>
              <a:rPr lang="en"/>
              <a:t>While you sitting doing nothing, or planning trip or travelling maybe we were not being “idle” like you but exploring new worlds through internet</a:t>
            </a:r>
            <a:endParaRPr/>
          </a:p>
          <a:p>
            <a:pPr indent="-18415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</a:pPr>
            <a:r>
              <a:rPr lang="en"/>
              <a:t>We may have pondered one subject much more</a:t>
            </a:r>
            <a:endParaRPr/>
          </a:p>
          <a:p>
            <a:pPr indent="-18415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</a:pPr>
            <a:r>
              <a:rPr lang="en"/>
              <a:t>The idea of restrictive interests also kinda of absurd at times, every subject almost has a ton to explore with in</a:t>
            </a:r>
            <a:endParaRPr/>
          </a:p>
          <a:p>
            <a:pPr indent="-5080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/>
        </p:nvSpPr>
        <p:spPr>
          <a:xfrm>
            <a:off x="0" y="22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By VeAnxious_Au_Learner</a:t>
            </a:r>
            <a:r>
              <a:rPr lang="en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Find other posts on: </a:t>
            </a:r>
            <a:r>
              <a:rPr lang="en" sz="2400" u="sng">
                <a:solidFill>
                  <a:srgbClr val="0563C1"/>
                </a:solidFill>
                <a:highlight>
                  <a:srgbClr val="FFFFFF"/>
                </a:highlight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https://tinyurl.com/3eueneys</a:t>
            </a:r>
            <a:endParaRPr sz="24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Patreon: http://</a:t>
            </a:r>
            <a:r>
              <a:rPr lang="en" sz="2400" u="sng">
                <a:solidFill>
                  <a:srgbClr val="0563C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patreon.com/user?u=86918513</a:t>
            </a: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 Venmo: gad-licht-1</a:t>
            </a:r>
            <a:endParaRPr sz="24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Link to even more stuff: https://linktr.ee/VEANXIOUS</a:t>
            </a:r>
            <a:endParaRPr sz="3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