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4d603789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4d60378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4d603789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4d603789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4d603789b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4d603789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leave me feedback and maybe others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stuff…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Texts I respond most quickly too, bc they take least out of 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auditory processing not best and I can not just listen to you often bc </a:t>
            </a:r>
            <a:r>
              <a:rPr lang="en"/>
              <a:t>environments</a:t>
            </a:r>
            <a:r>
              <a:rPr lang="en"/>
              <a:t> I am in. So if you leave audio file I will take longer. I know for many this may be more </a:t>
            </a:r>
            <a:r>
              <a:rPr lang="en"/>
              <a:t>convenient</a:t>
            </a:r>
            <a:r>
              <a:rPr lang="en"/>
              <a:t> but… I can’t promise I will understand you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Speaking takes a lot out of me a times, other times its easy. It depends on my physical health, energy, anxiety, sensory environment and what mode I am in. If its something I talk all the time about and thinking </a:t>
            </a:r>
            <a:r>
              <a:rPr lang="en"/>
              <a:t>about</a:t>
            </a:r>
            <a:r>
              <a:rPr lang="en"/>
              <a:t> it now, so much easier than me ordering off the cusp some food (which i mess up). I can give a lecture quickly on some advanced topic but can’t order bagel well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Videos combine sound + visual stuff so hardest for 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spelling and grammar can be very bad when sick, so I may read and respond only when I can get back with </a:t>
            </a:r>
            <a:r>
              <a:rPr lang="en"/>
              <a:t>eligible</a:t>
            </a:r>
            <a:r>
              <a:rPr lang="en"/>
              <a:t> answer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Conversations for me are about thinking back and forth, voice/talking for more rapid emotions. Dumps for all else. I talk to few people by phone, most its IRL if talk or prefer texting. Talking requires me to very much set time aside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Please explain why contacting me, not just Hi if we are not friends. I may get nervous and delay starting convo if just “Hi”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notice major problem or thing, you can contact me and encourage. I want to get better but may not be able to fulfill request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