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56e909f7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56e909f7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56e909f7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56e909f7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56e909f7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56e909f7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056e909f7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056e909f7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056e909f7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056e909f7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056e909f7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056e909f7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056e909f77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056e909f7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ncbi.nlm.nih.gov/pmc/articles/PMC7711487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Correlation vs Causation and autism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my thing on genetics and autism, I discuss why we know autism is genetic but here is separate issue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studies have found correlation between autism and environment or parent taking certain meds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of these studies have been debunked, other may be but let pretend true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Pain medication and autism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Autistic people have many combordities like EDS (Ehler-Danos Syndrome) in much higher than normal population (8-20% of autistics just for EDS or Hupermobile Syndrome) that can cause more problems and pain during birth and pregnancy. Source: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https://www.ncbi.nlm.nih.gov/pmc/articles/PMC7711487/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have sensory issues often and our senses often different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Our brains wired different, so maybe drugs work differently on us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Trauma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Often denied care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Autistic women/AFAB, esp. older gneration underdiagnosed as being autistic so maybe its not meds causing autism in children, but that they autistic and passing it 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Maybe genes that increase chance of having autistic kid increase use of this medication even if no autistic…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Extended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 much of what may be seen as cause of autism maybe secondary correlation 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Maybe we just looking more there, maybe we look more at certain parents so diagnose their kids more for example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Harm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Funding could go elsewhere, like what about hey we discover autistic pregnant folks have these complications more, so can we help them more so?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Often it is medicalize or treated as awful thing for cash grab, attention, etc.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you can do</a:t>
            </a:r>
            <a:endParaRPr/>
          </a:p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Ask you self always can I come up with alternative explanation for this correlation?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