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148b6bada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148b6bada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148b6bada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148b6bada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148b6bad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148b6bad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Crediting other people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to: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If you can, best is to share there original post with </a:t>
            </a:r>
            <a:r>
              <a:rPr lang="en"/>
              <a:t>their</a:t>
            </a:r>
            <a:r>
              <a:rPr lang="en"/>
              <a:t> name, this boosts them in algorithm directly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If it’s on different platform… look them up on that platform, often they are on it too and </a:t>
            </a:r>
            <a:r>
              <a:rPr lang="en"/>
              <a:t>recently</a:t>
            </a:r>
            <a:r>
              <a:rPr lang="en"/>
              <a:t> </a:t>
            </a:r>
            <a:r>
              <a:rPr lang="en"/>
              <a:t>posted</a:t>
            </a:r>
            <a:r>
              <a:rPr lang="en"/>
              <a:t> similar thing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If you can’t find there post on that platform, tag them or say where you got it with link </a:t>
            </a:r>
            <a:r>
              <a:rPr lang="en"/>
              <a:t>would</a:t>
            </a:r>
            <a:r>
              <a:rPr lang="en"/>
              <a:t> be best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Maybe if you can’t credit properly, share </a:t>
            </a:r>
            <a:r>
              <a:rPr lang="en"/>
              <a:t>something</a:t>
            </a:r>
            <a:r>
              <a:rPr lang="en"/>
              <a:t> else instead…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Sometimes you should ask if shareable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 “creators”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 know several big “creators” or “accounts” that do not do this all the time, regularly, or almost never and I know have been confronted about it and should know better. Some purposefully do it bc it keeps people on </a:t>
            </a:r>
            <a:r>
              <a:rPr lang="en"/>
              <a:t>their</a:t>
            </a:r>
            <a:r>
              <a:rPr lang="en"/>
              <a:t> page more if they much bigger and do not need help of smaller peers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Really it’s usually quick to find stuff even across platforms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There big and </a:t>
            </a:r>
            <a:r>
              <a:rPr lang="en"/>
              <a:t>powerful</a:t>
            </a:r>
            <a:r>
              <a:rPr lang="en"/>
              <a:t>, they need to do better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Also this </a:t>
            </a:r>
            <a:r>
              <a:rPr lang="en"/>
              <a:t>includes</a:t>
            </a:r>
            <a:r>
              <a:rPr lang="en"/>
              <a:t> “progressive” pages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