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353036d98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353036d98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353036d98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353036d98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353036d98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353036d9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0353036d98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0353036d98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0353036d9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0353036d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Cybersecurity and Disability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important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More likely to fall for stuff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More likely this will badly hurt us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More likely not </a:t>
            </a:r>
            <a:r>
              <a:rPr lang="en"/>
              <a:t>receive</a:t>
            </a:r>
            <a:r>
              <a:rPr lang="en"/>
              <a:t> compassion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Bio-metrics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33375" lvl="0" marL="457200" rtl="0" algn="l">
              <a:spcBef>
                <a:spcPts val="800"/>
              </a:spcBef>
              <a:spcAft>
                <a:spcPts val="0"/>
              </a:spcAft>
              <a:buSzPts val="1650"/>
              <a:buChar char="●"/>
            </a:pPr>
            <a:r>
              <a:rPr lang="en" sz="1650"/>
              <a:t> </a:t>
            </a:r>
            <a:r>
              <a:rPr lang="en" sz="1650">
                <a:solidFill>
                  <a:srgbClr val="050505"/>
                </a:solidFill>
                <a:highlight>
                  <a:srgbClr val="FFFFFF"/>
                </a:highlight>
              </a:rPr>
              <a:t>Some people calling for biometric security scans which means using body biology to access device lik fingerprint scans</a:t>
            </a:r>
            <a:endParaRPr sz="165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-3333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50"/>
              <a:buChar char="●"/>
            </a:pPr>
            <a:r>
              <a:rPr lang="en" sz="1650">
                <a:solidFill>
                  <a:srgbClr val="050505"/>
                </a:solidFill>
                <a:highlight>
                  <a:srgbClr val="FFFFFF"/>
                </a:highlight>
              </a:rPr>
              <a:t>This can cause many problems, for example if you injure finger it may not scan problem or if you use hands a lot roughly your fingerprints can rub off or be alter (this was a problem in program that tried running this in rural India) and what if missing body parts? Wearing gloves for health reasons?</a:t>
            </a:r>
            <a:endParaRPr sz="165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-3333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50"/>
              <a:buChar char="●"/>
            </a:pPr>
            <a:r>
              <a:rPr lang="en" sz="1650">
                <a:solidFill>
                  <a:srgbClr val="050505"/>
                </a:solidFill>
                <a:highlight>
                  <a:srgbClr val="FFFFFF"/>
                </a:highlight>
              </a:rPr>
              <a:t>For eye scans certain eye problems can get in away and for voice it can be altered</a:t>
            </a:r>
            <a:endParaRPr sz="165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-3333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50"/>
              <a:buChar char="●"/>
            </a:pPr>
            <a:r>
              <a:rPr lang="en" sz="1650">
                <a:solidFill>
                  <a:srgbClr val="050505"/>
                </a:solidFill>
                <a:highlight>
                  <a:srgbClr val="FFFFFF"/>
                </a:highlight>
              </a:rPr>
              <a:t>I’m not 100% against it as it could help people with convenience and more but alternative needs to be provided</a:t>
            </a:r>
            <a:endParaRPr sz="1650">
              <a:solidFill>
                <a:srgbClr val="05050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Dyslexia, dyspraxia, etc.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Mistyping can set alarm bells off or make system think you are robot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Tip that you can use password managers, have a long password you copy and paste but add for different sites something at back and/or front end of password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Puzzles here can help too or biometric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concerns</a:t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Hard of Hearing or deaf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trouble seeing stuff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