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8" roundtripDataSignature="AMtx7miqSKkqj5ne0f2M5Zu6tZJQGeAL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Dress codes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US" sz="2100"/>
              <a:t>By VeAnxious_Au_Learner</a:t>
            </a:r>
            <a:r>
              <a:rPr lang="en-US" sz="1800"/>
              <a:t> </a:t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lang="en-US" sz="1300" u="sng">
                <a:solidFill>
                  <a:schemeClr val="hlink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https://tinyurl.com/3eueneys</a:t>
            </a:r>
            <a:endParaRPr sz="13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41E1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lang="en-US" sz="13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patreon.com/user?u=86918513</a:t>
            </a:r>
            <a:r>
              <a:rPr lang="en-US" sz="1300">
                <a:solidFill>
                  <a:srgbClr val="241E1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sz="1300">
              <a:solidFill>
                <a:srgbClr val="241E1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rgbClr val="241E1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41E1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Problems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Can be non-gender affirming and promote people to act certain way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Can be hard for disabled people to put on including those with motor difficulty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Can set off sensory issues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Be sweaty or hot which might hurt people with variety of isssues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Too cold which can hurt if you suffer blood circulation problem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Can be expensive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Can make it harder to identify people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Racist, etc. for certain tradition of other cultures, different body typrs, skin types, hair, etc.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Might not fit all bodies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Lower self expression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Hard to do with executive dysfunction if it has many layers, rules, etc. or you may forget to clean it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Harder to get from hand-me downs, or find donations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Fancy clothes may not be as eco-friendly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May miss ordering date if have executive dysfunction problems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Clothes tend to worn out faster for disabled, so finding replacement bigger issue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97" name="Google Shape;97;p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Cont.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2021-10-24T20:51:59Z</dcterms:created>
  <dc:creator>Gad Licht</dc:creator>
</cp:coreProperties>
</file>