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9" roundtripDataSignature="AMtx7mhaoS0x0yFE1fE+BfZvtlIRP7Wx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EV &amp; Disabilities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Electric Vehicle Better For Disabled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9150" y="982375"/>
            <a:ext cx="9065700" cy="3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-Indirectly: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Lower pollution, better for environment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-Directly: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-Less noise, less smell, etc. trigger sensory issues less &amp; </a:t>
            </a:r>
            <a:endParaRPr sz="176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-Less noise, less smell, etc. </a:t>
            </a:r>
            <a:r>
              <a:rPr lang="en" sz="1760">
                <a:solidFill>
                  <a:schemeClr val="dk1"/>
                </a:solidFill>
              </a:rPr>
              <a:t>lets for better sleep/less anxiety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-Can be easier to drive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-Can refuel at home, etc. less gas station anxiety and home can be cleaner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-Can be much cheaper long-term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-Easier to maintain and repair, easier to upgrade. Motor should last longer.</a:t>
            </a:r>
            <a:endParaRPr sz="17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760">
                <a:solidFill>
                  <a:schemeClr val="dk1"/>
                </a:solidFill>
              </a:rPr>
              <a:t>	-Smaller electric vehicles, scooters etc. for niche users easier to develop than gas</a:t>
            </a:r>
            <a:endParaRPr sz="166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