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374dac5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374dac5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374dac57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374dac57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374dac57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374dac57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374dac5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374dac5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0374dac574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0374dac57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Electronics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Intro</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Electronics can be life saver for ND/Disabled, but often cause problems so </a:t>
            </a:r>
            <a:r>
              <a:rPr lang="en"/>
              <a:t>instead</a:t>
            </a:r>
            <a:r>
              <a:rPr lang="en"/>
              <a:t> of saying no let’s list them and try to mitigate them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220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Problems with overuse</a:t>
            </a:r>
            <a:endParaRPr/>
          </a:p>
        </p:txBody>
      </p:sp>
      <p:sp>
        <p:nvSpPr>
          <p:cNvPr id="72" name="Google Shape;72;p16"/>
          <p:cNvSpPr txBox="1"/>
          <p:nvPr>
            <p:ph idx="1" type="body"/>
          </p:nvPr>
        </p:nvSpPr>
        <p:spPr>
          <a:xfrm>
            <a:off x="48225" y="792700"/>
            <a:ext cx="9017100" cy="428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a:solidFill>
                  <a:schemeClr val="dk1"/>
                </a:solidFill>
              </a:rPr>
              <a:t>Lack of physical movement/activity causing energy bursts</a:t>
            </a:r>
            <a:endParaRPr>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Fidget toys nearby</a:t>
            </a:r>
            <a:endParaRPr sz="1650">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Small movement breaks</a:t>
            </a:r>
            <a:endParaRPr sz="1650">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Chair, etc. set up where one can move and bounce</a:t>
            </a:r>
            <a:endParaRPr sz="1650">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Gaming with movement</a:t>
            </a:r>
            <a:endParaRPr sz="1650">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Switching between devices to keep moving</a:t>
            </a:r>
            <a:endParaRPr sz="1650">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Social life</a:t>
            </a:r>
            <a:endParaRPr>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Make a virtual one, that is safe</a:t>
            </a:r>
            <a:endParaRPr sz="1650">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Distraction</a:t>
            </a:r>
            <a:endParaRPr>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Apps to block out certain things at times, putting things away in folders, closing tabs, etc</a:t>
            </a:r>
            <a:endParaRPr sz="1650">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Forgetting to eat or drink</a:t>
            </a:r>
            <a:endParaRPr>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Taking small breaks</a:t>
            </a:r>
            <a:endParaRPr sz="1650">
              <a:solidFill>
                <a:schemeClr val="dk1"/>
              </a:solidFill>
            </a:endParaRPr>
          </a:p>
          <a:p>
            <a:pPr indent="-333375" lvl="1" marL="914400" rtl="0" algn="l">
              <a:spcBef>
                <a:spcPts val="0"/>
              </a:spcBef>
              <a:spcAft>
                <a:spcPts val="0"/>
              </a:spcAft>
              <a:buClr>
                <a:schemeClr val="dk1"/>
              </a:buClr>
              <a:buSzPts val="1650"/>
              <a:buChar char="○"/>
            </a:pPr>
            <a:r>
              <a:rPr lang="en" sz="1650">
                <a:solidFill>
                  <a:schemeClr val="dk1"/>
                </a:solidFill>
              </a:rPr>
              <a:t>Keeping drinks, snacks, etc close by</a:t>
            </a:r>
            <a:endParaRPr sz="165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Security (less of expert here)</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Teach it at young age</a:t>
            </a:r>
            <a:endParaRPr/>
          </a:p>
          <a:p>
            <a:pPr indent="-342900" lvl="0" marL="457200" rtl="0" algn="l">
              <a:spcBef>
                <a:spcPts val="0"/>
              </a:spcBef>
              <a:spcAft>
                <a:spcPts val="0"/>
              </a:spcAft>
              <a:buSzPts val="1800"/>
              <a:buChar char="●"/>
            </a:pPr>
            <a:r>
              <a:rPr lang="en"/>
              <a:t>Do stuff with them, so you can see what they doing</a:t>
            </a:r>
            <a:endParaRPr/>
          </a:p>
          <a:p>
            <a:pPr indent="-342900" lvl="0" marL="457200" rtl="0" algn="l">
              <a:spcBef>
                <a:spcPts val="0"/>
              </a:spcBef>
              <a:spcAft>
                <a:spcPts val="0"/>
              </a:spcAft>
              <a:buSzPts val="1800"/>
              <a:buChar char="●"/>
            </a:pPr>
            <a:r>
              <a:rPr lang="en"/>
              <a:t>Build up trust so if things go wrong…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Other</a:t>
            </a:r>
            <a:endParaRPr/>
          </a:p>
        </p:txBody>
      </p:sp>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Do more than just one thing on electronic so life more rounded, not just gaming. Use it to learn, socialize, movies, etc. so it’s easier to stop at anyone task and develop using it healthily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