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5418709e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5418709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5418709e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5418709e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Evidence based is not Scientific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questions to ask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017725"/>
            <a:ext cx="8520600" cy="379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Evidence based does not mean </a:t>
            </a:r>
            <a:r>
              <a:rPr lang="en"/>
              <a:t>strong</a:t>
            </a:r>
            <a:r>
              <a:rPr lang="en"/>
              <a:t> evidence or all evidence or research or even majority, just somewhere there was some evidence that said x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Did they take conclusion to far? So like falsely equating manageable child with good child, eye contact with well behaved, etc.?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Ask them to see evidence and look for good, large scale study with nuances, that sight limitations, good </a:t>
            </a:r>
            <a:r>
              <a:rPr lang="en"/>
              <a:t>measurements</a:t>
            </a:r>
            <a:r>
              <a:rPr lang="en"/>
              <a:t> that relevant, no </a:t>
            </a:r>
            <a:r>
              <a:rPr lang="en"/>
              <a:t>conflict</a:t>
            </a:r>
            <a:r>
              <a:rPr lang="en"/>
              <a:t> of interest, etc. Professionals should easily be able to google this FYI.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Based, okay but how far did you go from basis. I saw a red car, so I have some evidence cars are red and then I go out saying all cars are red… sometimes people take things to far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Are objectives even if evidence based worth it? Sure now they can do x but </a:t>
            </a:r>
            <a:r>
              <a:rPr lang="en"/>
              <a:t>deeply</a:t>
            </a:r>
            <a:r>
              <a:rPr lang="en"/>
              <a:t> traumatized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Who said it was evidence based?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Also, read my thing on stats for more info on subject (no knowledge necessary)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