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e9808a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e9808a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e9808a06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e9808a0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“Experts”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Realize this but you and others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education does not make you an expert in all other fields not by far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do not know, no matter how much training, what a person feels and thinks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Its okay if somebody knows more than you or </a:t>
            </a:r>
            <a:r>
              <a:rPr lang="en"/>
              <a:t>something</a:t>
            </a:r>
            <a:r>
              <a:rPr lang="en"/>
              <a:t> you don’t know even in your field, by happenstance they may have randomly thought of something or heard of </a:t>
            </a:r>
            <a:r>
              <a:rPr lang="en"/>
              <a:t>something you didn’t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Just because I don’t know, doesn’t mean you shouldn’t educate me and give me agency so I can have better life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lucky to have knowledge you have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Everybody has biases including you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Lived </a:t>
            </a:r>
            <a:r>
              <a:rPr lang="en"/>
              <a:t>experience</a:t>
            </a:r>
            <a:r>
              <a:rPr lang="en"/>
              <a:t> is valid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