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18cc683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18cc683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18cc683b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18cc683b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18cc683b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18cc683b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018cc683b7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018cc683b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Fandoms, art, and safety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important to ND/Disabled?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of us have special interest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of us can’t work well in traditional jobs, etc, and instead do “artsy” “nerdy” etc. stuff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know what to talk about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Wear clothes we want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Subject matter clear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may see ourselves in fiction,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Sensory joy at times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Diversity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Like repetition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And more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However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people shame us for having “kiddy” interests or something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Shame our art, costume, etc. which we might have put so much effort into Also, maybe it took much “skill” you just don’t recognize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do not think about accessibility issues like bathrooms, places to sit, wheelchairs,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may not have shame money or resources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Shame for lack of knowledge or </a:t>
            </a:r>
            <a:r>
              <a:rPr lang="en"/>
              <a:t>something</a:t>
            </a:r>
            <a:r>
              <a:rPr lang="en"/>
              <a:t>, we may be learning or something but let us be safe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Toxic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Often its filled with toxicity and bigotry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 out sexism, racism, ableism,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That bigotry can affect us directly or turn us into bigot ourselves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This all another reason to create new stories that more inclusive, etc. to make better fandoms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