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gVxvqErN1K3muM8921PwmhKIH9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Flexible Grading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0" y="3729050"/>
            <a:ext cx="12192000" cy="29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</a:rPr>
              <a:t>Find other posts on: </a:t>
            </a:r>
            <a:r>
              <a:rPr lang="en-US" sz="2500" u="sng">
                <a:solidFill>
                  <a:schemeClr val="hlink"/>
                </a:solidFill>
                <a:highlight>
                  <a:schemeClr val="lt1"/>
                </a:highlight>
                <a:hlinkClick r:id="rId3"/>
              </a:rPr>
              <a:t>https://tinyurl.com/3eueneys</a:t>
            </a:r>
            <a:endParaRPr sz="2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1E12"/>
                </a:solidFill>
                <a:highlight>
                  <a:schemeClr val="lt1"/>
                </a:highlight>
              </a:rPr>
              <a:t>Patreon: http://</a:t>
            </a:r>
            <a:r>
              <a:rPr lang="en-US" sz="2500" u="sng">
                <a:solidFill>
                  <a:schemeClr val="hlink"/>
                </a:solidFill>
                <a:hlinkClick r:id="rId4"/>
              </a:rPr>
              <a:t>patreon.com/user?u=86918513</a:t>
            </a:r>
            <a:r>
              <a:rPr lang="en-US" sz="2500">
                <a:solidFill>
                  <a:srgbClr val="241E12"/>
                </a:solidFill>
                <a:highlight>
                  <a:schemeClr val="lt1"/>
                </a:highlight>
              </a:rPr>
              <a:t> Venmo: gad-licht-1</a:t>
            </a:r>
            <a:endParaRPr sz="2500">
              <a:solidFill>
                <a:srgbClr val="241E12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241E12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241E12"/>
                </a:solidFill>
                <a:highlight>
                  <a:schemeClr val="lt1"/>
                </a:highlight>
              </a:rPr>
              <a:t>Link to even more stuff: https://linktr.ee/VEANXIOUS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Some things it may include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Alternative assignments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Ability to drop certain grades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Different things can count to total grade in different ways. Homework may count more for your grade, or tests for example.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Same idea as above but when grading individual assignment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Optional assignments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Can skip assignments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Flexible or different deadlines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implement for whole class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People can choose their own path to succeed best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No student singled out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Avoids hard IEP process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Can lower avoidance, as student feel free more to explore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2021-11-16T05:18:04Z</dcterms:created>
  <dc:creator>Gad Licht</dc:creator>
</cp:coreProperties>
</file>