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894743a1971870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894743a1971870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ff00e4eed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ff00e4ee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</a:t>
            </a:r>
            <a:r>
              <a:rPr lang="en"/>
              <a:t>have we forgotten about accessibility in everyday tech so much that’s affordable?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things designers could do: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Make it </a:t>
            </a:r>
            <a:r>
              <a:rPr lang="en"/>
              <a:t>lighter for people with variety of moving issues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Less noisey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Voice or text control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Easier to use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More compact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Make it less steps like dryer and washer combined so don’t need to transfer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Cheaper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More durable as we break stuff more often and have harder time replacing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More repairable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Safer with things like turn off if microwave burning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