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614644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614644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6146449d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614644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Formatting and disability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to note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Changing</a:t>
            </a:r>
            <a:r>
              <a:rPr lang="en"/>
              <a:t> formats a lot can be ableist, take up time, and more. It can provide a barrier for many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Have clearly delineated spaces, with multiple ways that space is delineated. Boxes, numbers, breaks, etc.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Have alternative forms or loose rules at times for formatting. Except, if you ask </a:t>
            </a:r>
            <a:r>
              <a:rPr lang="en"/>
              <a:t>response</a:t>
            </a:r>
            <a:r>
              <a:rPr lang="en"/>
              <a:t> try to give good guidelines so people know what to say and do not get to anxious 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a clear font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line breaks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Provide more than needed space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Try to make compatible across many platforms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Have either multiple ways to submit, or one </a:t>
            </a:r>
            <a:r>
              <a:rPr lang="en"/>
              <a:t>consistent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Have way to block out sections to make it more visible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Clearly say where everything located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