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jYjDaN2hE/K5w1SX8I6a81L81s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efd2e711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fefd2e71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34778" y="1122363"/>
            <a:ext cx="1177599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 HATE IDEA OF HARDWORKING GENIUS ARE THOSE THAT SHOULD GO INTO STEM OR DO IT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we shouldn’t gatekeep</a:t>
            </a:r>
            <a:endParaRPr/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LITERALLY, there are too many ideas for anybody to try everything, so why should we limit?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Even if your just measuring or cataloging stuff, its useful data that could revolutionize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Many discoveries just accidents, more people working, the more happy accidents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 could inspire somebody else or mentor or help them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So many unique talents that could be used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Nobody knows everything, you might know something I don’t just by chance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 have different community, etc. so maybe able to effect others differently than me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Humans horrible judge of abilities, see all of history and more.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efd2e7119_0_0"/>
          <p:cNvSpPr txBox="1"/>
          <p:nvPr/>
        </p:nvSpPr>
        <p:spPr>
          <a:xfrm>
            <a:off x="0" y="29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-US" sz="3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</a:rPr>
              <a:t>Find other posts on: </a:t>
            </a:r>
            <a:r>
              <a:rPr lang="en-US" sz="32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32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-US" sz="32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32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4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2021-12-11T02:31:12Z</dcterms:created>
  <dc:creator>Gad Licht</dc:creator>
</cp:coreProperties>
</file>