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8" roundtripDataSignature="AMtx7mhjOygrRye47NW2Nufv8dOs93NW5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00d4079b0f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00d4079b0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1ff00bdc3cb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1ff00bdc3c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 name="Shape 11"/>
        <p:cNvGrpSpPr/>
        <p:nvPr/>
      </p:nvGrpSpPr>
      <p:grpSpPr>
        <a:xfrm>
          <a:off x="0" y="0"/>
          <a:ext cx="0" cy="0"/>
          <a:chOff x="0" y="0"/>
          <a:chExt cx="0" cy="0"/>
        </a:xfrm>
      </p:grpSpPr>
      <p:sp>
        <p:nvSpPr>
          <p:cNvPr id="12" name="Google Shape;12;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 name="Google Shape;1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sp>
        <p:nvSpPr>
          <p:cNvPr id="18" name="Google Shape;18;p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1"/>
          <p:cNvSpPr/>
          <p:nvPr>
            <p:ph idx="2" type="pic"/>
          </p:nvPr>
        </p:nvSpPr>
        <p:spPr>
          <a:xfrm>
            <a:off x="5183188" y="987425"/>
            <a:ext cx="6172200" cy="4873625"/>
          </a:xfrm>
          <a:prstGeom prst="rect">
            <a:avLst/>
          </a:prstGeom>
          <a:noFill/>
          <a:ln>
            <a:noFill/>
          </a:ln>
        </p:spPr>
      </p:sp>
      <p:sp>
        <p:nvSpPr>
          <p:cNvPr id="64" name="Google Shape;64;p1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g200d4079b0f_0_5"/>
          <p:cNvSpPr txBox="1"/>
          <p:nvPr/>
        </p:nvSpPr>
        <p:spPr>
          <a:xfrm>
            <a:off x="0" y="29"/>
            <a:ext cx="12192000" cy="6858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None/>
            </a:pPr>
            <a:r>
              <a:t/>
            </a:r>
            <a:endParaRPr sz="4000">
              <a:latin typeface="Calibri"/>
              <a:ea typeface="Calibri"/>
              <a:cs typeface="Calibri"/>
              <a:sym typeface="Calibri"/>
            </a:endParaRPr>
          </a:p>
          <a:p>
            <a:pPr indent="0" lvl="0" marL="0" rtl="0" algn="ctr">
              <a:spcBef>
                <a:spcPts val="0"/>
              </a:spcBef>
              <a:spcAft>
                <a:spcPts val="0"/>
              </a:spcAft>
              <a:buNone/>
            </a:pPr>
            <a:r>
              <a:rPr lang="en-US" sz="7300">
                <a:latin typeface="Calibri"/>
                <a:ea typeface="Calibri"/>
                <a:cs typeface="Calibri"/>
                <a:sym typeface="Calibri"/>
              </a:rPr>
              <a:t>Gift giving and Being FANCY</a:t>
            </a:r>
            <a:endParaRPr sz="7300">
              <a:latin typeface="Calibri"/>
              <a:ea typeface="Calibri"/>
              <a:cs typeface="Calibri"/>
              <a:sym typeface="Calibri"/>
            </a:endParaRPr>
          </a:p>
          <a:p>
            <a:pPr indent="0" lvl="0" marL="0" rtl="0" algn="ctr">
              <a:spcBef>
                <a:spcPts val="0"/>
              </a:spcBef>
              <a:spcAft>
                <a:spcPts val="0"/>
              </a:spcAft>
              <a:buNone/>
            </a:pPr>
            <a:r>
              <a:rPr lang="en-US" sz="7300">
                <a:latin typeface="Calibri"/>
                <a:ea typeface="Calibri"/>
                <a:cs typeface="Calibri"/>
                <a:sym typeface="Calibri"/>
              </a:rPr>
              <a:t>ABLEIST</a:t>
            </a:r>
            <a:endParaRPr sz="7300">
              <a:latin typeface="Calibri"/>
              <a:ea typeface="Calibri"/>
              <a:cs typeface="Calibri"/>
              <a:sym typeface="Calibri"/>
            </a:endParaRPr>
          </a:p>
          <a:p>
            <a:pPr indent="0" lvl="0" marL="0" rtl="0" algn="ctr">
              <a:spcBef>
                <a:spcPts val="0"/>
              </a:spcBef>
              <a:spcAft>
                <a:spcPts val="0"/>
              </a:spcAft>
              <a:buNone/>
            </a:pPr>
            <a:r>
              <a:t/>
            </a:r>
            <a:endParaRPr sz="4000">
              <a:latin typeface="Calibri"/>
              <a:ea typeface="Calibri"/>
              <a:cs typeface="Calibri"/>
              <a:sym typeface="Calibri"/>
            </a:endParaRPr>
          </a:p>
          <a:p>
            <a:pPr indent="0" lvl="0" marL="0" rtl="0" algn="l">
              <a:lnSpc>
                <a:spcPct val="90000"/>
              </a:lnSpc>
              <a:spcBef>
                <a:spcPts val="0"/>
              </a:spcBef>
              <a:spcAft>
                <a:spcPts val="0"/>
              </a:spcAft>
              <a:buNone/>
            </a:pPr>
            <a:r>
              <a:t/>
            </a:r>
            <a:endParaRPr sz="4300">
              <a:solidFill>
                <a:srgbClr val="00000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p:nvPr/>
        </p:nvSpPr>
        <p:spPr>
          <a:xfrm>
            <a:off x="292100" y="1022579"/>
            <a:ext cx="11899900" cy="4985320"/>
          </a:xfrm>
          <a:prstGeom prst="rect">
            <a:avLst/>
          </a:prstGeom>
          <a:noFill/>
          <a:ln>
            <a:noFill/>
          </a:ln>
        </p:spPr>
        <p:txBody>
          <a:bodyPr anchorCtr="0" anchor="ctr" bIns="30150" lIns="91425" spcFirstLastPara="1" rIns="91425" wrap="square" tIns="3015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You don’t have to give fancy expensive gifts in fact I prefer you not if it’s burden to you </a:t>
            </a:r>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I never want to think you have to impress me with fancy shit or money neither should good friends</a:t>
            </a:r>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You know what’s nice? Being a shoulder for me to cry upon being good listener to me a good convo helping me with tasks or making me or showing me something special that shows you know me and it came from your heart or your sharing passion</a:t>
            </a:r>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Honestly if we are hanging out I rather it not be stressful but show me something you enjoy regularly or we can sit at home just hanging or go out for nice walk </a:t>
            </a:r>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The stress we get in holidays tears us apart we start associating that with friendship etc which is wrong so we avoid much interaction it’s also unfair when you can’t be fancy etc or disabled or poor often </a:t>
            </a:r>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I would rather spend more time with u without u stressing about me even if your sick af and can’t do much, some of my best memories are me joking with friends in hospital and vice versa </a:t>
            </a:r>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And same with me, I won’t dress up for u or act I’ll come as I am if I’m sick looking miserable unkept I won’t dress up for u but again I’ll respect u for doing same</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65676B"/>
              </a:buClr>
              <a:buSzPts val="1100"/>
              <a:buFont typeface="Arial"/>
              <a:buNone/>
            </a:pPr>
            <a:r>
              <a:rPr b="0" i="0" lang="en-US" sz="1100" u="none" cap="none" strike="noStrike">
                <a:solidFill>
                  <a:srgbClr val="65676B"/>
                </a:solidFill>
                <a:latin typeface="Arial"/>
                <a:ea typeface="Arial"/>
                <a:cs typeface="Arial"/>
                <a:sym typeface="Arial"/>
              </a:rPr>
              <a:t>  </a:t>
            </a:r>
            <a:r>
              <a:rPr b="0" i="0" lang="en-US" sz="1400" u="none" cap="none" strike="noStrike">
                <a:solidFill>
                  <a:srgbClr val="65676B"/>
                </a:solidFill>
                <a:latin typeface="Arial"/>
                <a:ea typeface="Arial"/>
                <a:cs typeface="Arial"/>
                <a:sym typeface="Arial"/>
              </a:rPr>
              <a:t>      </a:t>
            </a:r>
            <a:endParaRPr b="0" i="0" sz="1100" u="none" cap="none" strike="noStrike">
              <a:solidFill>
                <a:srgbClr val="65676B"/>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br>
              <a:rPr b="0" i="0" lang="en-US"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p:txBody>
      </p:sp>
      <p:sp>
        <p:nvSpPr>
          <p:cNvPr id="90" name="Google Shape;90;p1"/>
          <p:cNvSpPr/>
          <p:nvPr/>
        </p:nvSpPr>
        <p:spPr>
          <a:xfrm>
            <a:off x="63500" y="495300"/>
            <a:ext cx="228600" cy="228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g1ff00bdc3cb_0_0"/>
          <p:cNvSpPr txBox="1"/>
          <p:nvPr/>
        </p:nvSpPr>
        <p:spPr>
          <a:xfrm>
            <a:off x="0" y="29"/>
            <a:ext cx="12192000" cy="6858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None/>
            </a:pPr>
            <a:r>
              <a:rPr lang="en-US" sz="4000">
                <a:solidFill>
                  <a:srgbClr val="000000"/>
                </a:solidFill>
                <a:latin typeface="Calibri"/>
                <a:ea typeface="Calibri"/>
                <a:cs typeface="Calibri"/>
                <a:sym typeface="Calibri"/>
              </a:rPr>
              <a:t>By VeAnxious_Au_Learner</a:t>
            </a:r>
            <a:r>
              <a:rPr lang="en-US" sz="3700">
                <a:solidFill>
                  <a:srgbClr val="000000"/>
                </a:solidFill>
                <a:latin typeface="Calibri"/>
                <a:ea typeface="Calibri"/>
                <a:cs typeface="Calibri"/>
                <a:sym typeface="Calibri"/>
              </a:rPr>
              <a:t> </a:t>
            </a:r>
            <a:endParaRPr sz="3700">
              <a:solidFill>
                <a:srgbClr val="000000"/>
              </a:solidFill>
              <a:latin typeface="Calibri"/>
              <a:ea typeface="Calibri"/>
              <a:cs typeface="Calibri"/>
              <a:sym typeface="Calibri"/>
            </a:endParaRPr>
          </a:p>
          <a:p>
            <a:pPr indent="0" lvl="0" marL="0" rtl="0" algn="ctr">
              <a:spcBef>
                <a:spcPts val="0"/>
              </a:spcBef>
              <a:spcAft>
                <a:spcPts val="0"/>
              </a:spcAft>
              <a:buNone/>
            </a:pPr>
            <a:r>
              <a:t/>
            </a:r>
            <a:endParaRPr sz="3700">
              <a:solidFill>
                <a:srgbClr val="000000"/>
              </a:solidFill>
              <a:latin typeface="Calibri"/>
              <a:ea typeface="Calibri"/>
              <a:cs typeface="Calibri"/>
              <a:sym typeface="Calibri"/>
            </a:endParaRPr>
          </a:p>
          <a:p>
            <a:pPr indent="0" lvl="0" marL="0" rtl="0" algn="ctr">
              <a:spcBef>
                <a:spcPts val="0"/>
              </a:spcBef>
              <a:spcAft>
                <a:spcPts val="0"/>
              </a:spcAft>
              <a:buNone/>
            </a:pPr>
            <a:r>
              <a:rPr lang="en-US" sz="3200">
                <a:solidFill>
                  <a:srgbClr val="000000"/>
                </a:solidFill>
              </a:rPr>
              <a:t>Find other posts on: </a:t>
            </a:r>
            <a:r>
              <a:rPr lang="en-US" sz="3200" u="sng">
                <a:solidFill>
                  <a:srgbClr val="0563C1"/>
                </a:solidFill>
                <a:highlight>
                  <a:srgbClr val="FFFFFF"/>
                </a:highlight>
                <a:hlinkClick r:id="rId3">
                  <a:extLst>
                    <a:ext uri="{A12FA001-AC4F-418D-AE19-62706E023703}">
                      <ahyp:hlinkClr val="tx"/>
                    </a:ext>
                  </a:extLst>
                </a:hlinkClick>
              </a:rPr>
              <a:t>https://tinyurl.com/3eueneys</a:t>
            </a:r>
            <a:endParaRPr sz="3200">
              <a:solidFill>
                <a:srgbClr val="000000"/>
              </a:solidFill>
              <a:highlight>
                <a:srgbClr val="FFFFFF"/>
              </a:highlight>
            </a:endParaRPr>
          </a:p>
          <a:p>
            <a:pPr indent="0" lvl="0" marL="0" rtl="0" algn="ctr">
              <a:spcBef>
                <a:spcPts val="0"/>
              </a:spcBef>
              <a:spcAft>
                <a:spcPts val="0"/>
              </a:spcAft>
              <a:buNone/>
            </a:pPr>
            <a:r>
              <a:t/>
            </a:r>
            <a:endParaRPr sz="3200">
              <a:solidFill>
                <a:srgbClr val="000000"/>
              </a:solidFill>
              <a:highlight>
                <a:srgbClr val="FFFFFF"/>
              </a:highlight>
            </a:endParaRPr>
          </a:p>
          <a:p>
            <a:pPr indent="0" lvl="0" marL="0" rtl="0" algn="ctr">
              <a:lnSpc>
                <a:spcPct val="90000"/>
              </a:lnSpc>
              <a:spcBef>
                <a:spcPts val="0"/>
              </a:spcBef>
              <a:spcAft>
                <a:spcPts val="0"/>
              </a:spcAft>
              <a:buNone/>
            </a:pPr>
            <a:r>
              <a:rPr lang="en-US" sz="3200">
                <a:solidFill>
                  <a:srgbClr val="241E12"/>
                </a:solidFill>
                <a:highlight>
                  <a:srgbClr val="FFFFFF"/>
                </a:highlight>
              </a:rPr>
              <a:t>Patreon: http://</a:t>
            </a:r>
            <a:r>
              <a:rPr lang="en-US" sz="3200" u="sng">
                <a:solidFill>
                  <a:srgbClr val="0563C1"/>
                </a:solidFill>
                <a:hlinkClick r:id="rId4">
                  <a:extLst>
                    <a:ext uri="{A12FA001-AC4F-418D-AE19-62706E023703}">
                      <ahyp:hlinkClr val="tx"/>
                    </a:ext>
                  </a:extLst>
                </a:hlinkClick>
              </a:rPr>
              <a:t>patreon.com/user?u=86918513</a:t>
            </a:r>
            <a:r>
              <a:rPr lang="en-US" sz="3200">
                <a:solidFill>
                  <a:srgbClr val="241E12"/>
                </a:solidFill>
                <a:highlight>
                  <a:srgbClr val="FFFFFF"/>
                </a:highlight>
              </a:rPr>
              <a:t> Venmo: gad-licht-1</a:t>
            </a:r>
            <a:endParaRPr sz="3200">
              <a:solidFill>
                <a:srgbClr val="241E12"/>
              </a:solidFill>
              <a:highlight>
                <a:srgbClr val="FFFFFF"/>
              </a:highlight>
            </a:endParaRPr>
          </a:p>
          <a:p>
            <a:pPr indent="0" lvl="0" marL="0" rtl="0" algn="ctr">
              <a:lnSpc>
                <a:spcPct val="90000"/>
              </a:lnSpc>
              <a:spcBef>
                <a:spcPts val="0"/>
              </a:spcBef>
              <a:spcAft>
                <a:spcPts val="0"/>
              </a:spcAft>
              <a:buNone/>
            </a:pPr>
            <a:r>
              <a:t/>
            </a:r>
            <a:endParaRPr sz="3200">
              <a:solidFill>
                <a:srgbClr val="241E12"/>
              </a:solidFill>
              <a:highlight>
                <a:srgbClr val="FFFFFF"/>
              </a:highlight>
            </a:endParaRPr>
          </a:p>
          <a:p>
            <a:pPr indent="0" lvl="0" marL="0" rtl="0" algn="ctr">
              <a:lnSpc>
                <a:spcPct val="90000"/>
              </a:lnSpc>
              <a:spcBef>
                <a:spcPts val="0"/>
              </a:spcBef>
              <a:spcAft>
                <a:spcPts val="0"/>
              </a:spcAft>
              <a:buNone/>
            </a:pPr>
            <a:r>
              <a:rPr lang="en-US" sz="3200">
                <a:solidFill>
                  <a:srgbClr val="241E12"/>
                </a:solidFill>
                <a:highlight>
                  <a:srgbClr val="FFFFFF"/>
                </a:highlight>
              </a:rPr>
              <a:t>Link to even more stuff: https://linktr.ee/VEANXIOUS</a:t>
            </a:r>
            <a:endParaRPr sz="43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2021-12-15T04:57:15Z</dcterms:created>
  <dc:creator>Gad Licht</dc:creator>
</cp:coreProperties>
</file>