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1891dcf74a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1891dcf74a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891dcf74ad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1891dcf74ad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891dcf74ad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891dcf74a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I wear glasses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 contacts, no eye surgery for me</a:t>
            </a:r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have very bad hand eye coordination and other issues that would make it dangerous and difficult to put in. I often cut and hurt myself doing simple tasks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forget things easily and lose it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Risk of infection and more higher in me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Honestly, do not care about looks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Stuff near eye freaks me out at times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can take glasses off to relax, deal with sensory overload, migraines, reduce distractions, and more.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Quick buy tips</a:t>
            </a:r>
            <a:endParaRPr/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Online glasses getting cheaper and faster to order, and more styles and types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However, you may need to know exact eye dimensions for it or in rare cases may not work for specific people needing highly specialized type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Transition glasses can be nice and helpful, but there abilities often oversold.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 can have sunglass clips on glasses, things to go around head to keep them on (bands come in huge varieties), and different arms/noise-pieces feel totally different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Solid </a:t>
            </a:r>
            <a:r>
              <a:rPr lang="en"/>
              <a:t>plastic</a:t>
            </a:r>
            <a:r>
              <a:rPr lang="en"/>
              <a:t> construction (esp. nose pieces) seems to be stronger from what I have seen despite adds online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can get more than one just in case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Anti-glare, anti-dirt, anti-fog stuff usually exaggerated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lang="en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Find other posts on: </a:t>
            </a:r>
            <a:r>
              <a:rPr lang="en" sz="2400" u="sng">
                <a:solidFill>
                  <a:srgbClr val="0563C1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Patreon: http://</a:t>
            </a:r>
            <a:r>
              <a:rPr lang="en" sz="2400" u="sng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 Venmo: gad-licht-1</a:t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Link to even more stuff: https://linktr.ee/VEANXIOUS</a:t>
            </a:r>
            <a:endParaRPr sz="3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