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373b84a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373b84a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373b84a2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373b84a2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373b84a2f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373b84a2f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373b84a2f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373b84a2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that are hard to moderate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Asking for lists and recommendations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Really hard to see whats good or bad, unless you can look at every comment, have automatic flags,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probably won’t know all recommendations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 you willing to explain well why you don’t like x and ensuring drama?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Something for everybody to be aware of: people, pages, groups, etc. change for better or worse. Things may be outdated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/>
              <a:t>ALTERNATIVE JUS HIGHLIGHT THINGS WITH NOT MUCH INTERACTION AND EXPLAIN WHY YOU LIKE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/>
              <a:t>Add disclaimers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Things you do not know about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Things you have not done before or discussed before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cultures that are not your own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Groups that speak a different </a:t>
            </a:r>
            <a:r>
              <a:rPr lang="en"/>
              <a:t>language</a:t>
            </a:r>
            <a:r>
              <a:rPr lang="en"/>
              <a:t> than you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Platform with technical stuff that gets in the way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your part of a bad team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Think about what you can do, focus on that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Practice arguing and debating skills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Also add clear things at top and bottom on who is audience, how to discuss, etc. to refer back to in argument and as warning. Limit audience often is important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not expand too quickly, learn limits, how to, get a feeling, and more. Sometimes small and good better than big and awful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