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204ee22d98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204ee22d98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204ee22d987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204ee22d987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204ee22d987_0_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204ee22d987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tinyurl.com/3eueneys" TargetMode="External"/><Relationship Id="rId4" Type="http://schemas.openxmlformats.org/officeDocument/2006/relationships/hyperlink" Target="http://patreon.com/user?u=86918513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“Harmless” Cures/Test that don’t work aren’t harmless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Cures, tests, etc. that don’t work</a:t>
            </a:r>
            <a:endParaRPr/>
          </a:p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311700" y="1157300"/>
            <a:ext cx="8520600" cy="362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 harmless test or cure to take that does not give you an accurate result or just placebo can be quite harmful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First, people might decide their lives based on it, and that can have huge negative impacts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Secondly, it takes money, education on what works,  and </a:t>
            </a:r>
            <a:r>
              <a:rPr lang="en"/>
              <a:t>resources</a:t>
            </a:r>
            <a:r>
              <a:rPr lang="en"/>
              <a:t> away from other things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Thirdly, to sell it, group may start to spread misinformation or stigmatize it or something along those lines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 costs energy to re-educate people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Some of it is culturally appropriating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Attracts bad people and supports them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Lastly, it normalize this behavior so more extreme versions may come into play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But…</a:t>
            </a:r>
            <a:endParaRPr/>
          </a:p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Sometimes its true science to support it isn’t out there yet and people do need help, these things might </a:t>
            </a:r>
            <a:r>
              <a:rPr lang="en"/>
              <a:t>actually help we just do not have data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 that case, we should talk about it with level head. Say its not supported yet, mention what is. Do not support groups that overstate the facts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/>
        </p:nvSpPr>
        <p:spPr>
          <a:xfrm>
            <a:off x="0" y="22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By VeAnxious_Au_Learner</a:t>
            </a:r>
            <a:r>
              <a:rPr lang="en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</a:rPr>
              <a:t>Find other posts on: </a:t>
            </a:r>
            <a:r>
              <a:rPr lang="en" sz="2400" u="sng">
                <a:solidFill>
                  <a:srgbClr val="0563C1"/>
                </a:solidFill>
                <a:highlight>
                  <a:srgbClr val="FFFFFF"/>
                </a:highlight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https://tinyurl.com/3eueneys</a:t>
            </a:r>
            <a:endParaRPr sz="24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241E12"/>
                </a:solidFill>
                <a:highlight>
                  <a:srgbClr val="FFFFFF"/>
                </a:highlight>
              </a:rPr>
              <a:t>Patreon: http://</a:t>
            </a:r>
            <a:r>
              <a:rPr lang="en" sz="2400" u="sng">
                <a:solidFill>
                  <a:srgbClr val="0563C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patreon.com/user?u=86918513</a:t>
            </a:r>
            <a:r>
              <a:rPr lang="en" sz="2400">
                <a:solidFill>
                  <a:srgbClr val="241E12"/>
                </a:solidFill>
                <a:highlight>
                  <a:srgbClr val="FFFFFF"/>
                </a:highlight>
              </a:rPr>
              <a:t> Venmo: gad-licht-1</a:t>
            </a:r>
            <a:endParaRPr sz="2400">
              <a:solidFill>
                <a:srgbClr val="241E12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241E12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241E12"/>
                </a:solidFill>
                <a:highlight>
                  <a:srgbClr val="FFFFFF"/>
                </a:highlight>
              </a:rPr>
              <a:t>Link to even more stuff: https://linktr.ee/VEANXIOUS</a:t>
            </a:r>
            <a:endParaRPr sz="3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