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2" roundtripDataSignature="AMtx7mg1uLZP4nD1+74hAFrbv39tzsGq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1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Home Bathrooms and similar for disabled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20"/>
              <a:t>Home and similar bathroom design for disabled</a:t>
            </a:r>
            <a:endParaRPr sz="3020"/>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406400" lvl="0" marL="457200" rtl="0" algn="l">
              <a:lnSpc>
                <a:spcPct val="115000"/>
              </a:lnSpc>
              <a:spcBef>
                <a:spcPts val="0"/>
              </a:spcBef>
              <a:spcAft>
                <a:spcPts val="0"/>
              </a:spcAft>
              <a:buClr>
                <a:schemeClr val="dk1"/>
              </a:buClr>
              <a:buSzPts val="2800"/>
              <a:buChar char="●"/>
            </a:pPr>
            <a:r>
              <a:rPr lang="en" sz="2800">
                <a:solidFill>
                  <a:schemeClr val="dk1"/>
                </a:solidFill>
              </a:rPr>
              <a:t>I realize you can not make perfect bathroom bc of money, time, space, etc.</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lang="en" sz="2800">
                <a:solidFill>
                  <a:schemeClr val="dk1"/>
                </a:solidFill>
              </a:rPr>
              <a:t>This is list of what to consider if you can</a:t>
            </a:r>
            <a:endParaRPr sz="2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Ideas</a:t>
            </a:r>
            <a:endParaRPr/>
          </a:p>
        </p:txBody>
      </p:sp>
      <p:sp>
        <p:nvSpPr>
          <p:cNvPr id="72" name="Google Shape;72;p3"/>
          <p:cNvSpPr txBox="1"/>
          <p:nvPr>
            <p:ph idx="1" type="body"/>
          </p:nvPr>
        </p:nvSpPr>
        <p:spPr>
          <a:xfrm>
            <a:off x="311700" y="963900"/>
            <a:ext cx="8520600" cy="3823200"/>
          </a:xfrm>
          <a:prstGeom prst="rect">
            <a:avLst/>
          </a:prstGeom>
          <a:noFill/>
          <a:ln>
            <a:noFill/>
          </a:ln>
        </p:spPr>
        <p:txBody>
          <a:bodyPr anchorCtr="0" anchor="t" bIns="91425" lIns="91425" spcFirstLastPara="1" rIns="91425" wrap="square" tIns="91425">
            <a:noAutofit/>
          </a:bodyPr>
          <a:lstStyle/>
          <a:p>
            <a:pPr indent="-349249" lvl="0" marL="457200" rtl="0" algn="l">
              <a:lnSpc>
                <a:spcPct val="95000"/>
              </a:lnSpc>
              <a:spcBef>
                <a:spcPts val="0"/>
              </a:spcBef>
              <a:spcAft>
                <a:spcPts val="0"/>
              </a:spcAft>
              <a:buClr>
                <a:schemeClr val="dk1"/>
              </a:buClr>
              <a:buSzPts val="1900"/>
              <a:buChar char="●"/>
            </a:pPr>
            <a:r>
              <a:rPr lang="en" sz="1900">
                <a:solidFill>
                  <a:schemeClr val="dk1"/>
                </a:solidFill>
              </a:rPr>
              <a:t>Toilets not to low to the ground, some people have trouble squatting</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Walk in tubs, some people can’t shower and walk in can help if have mobility issues or have trouble standing in shower (may increase chance of fainting). Or Showers with no tubs, which can be made bigger and help with some accessibility issues and if showering with somebody else, but hurt other one</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Door handle lever, not round to open easily</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Not smelly</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Bigger=better</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Bidet option, but option</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Toilet seat cover, covers toilet actually to stop spray</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Lights can be bright or dimmed</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Temperature control on everything good</a:t>
            </a:r>
            <a:endParaRPr sz="1900">
              <a:solidFill>
                <a:schemeClr val="dk1"/>
              </a:solidFill>
            </a:endParaRPr>
          </a:p>
          <a:p>
            <a:pPr indent="-349249" lvl="0" marL="457200" rtl="0" algn="l">
              <a:lnSpc>
                <a:spcPct val="95000"/>
              </a:lnSpc>
              <a:spcBef>
                <a:spcPts val="0"/>
              </a:spcBef>
              <a:spcAft>
                <a:spcPts val="0"/>
              </a:spcAft>
              <a:buClr>
                <a:schemeClr val="dk1"/>
              </a:buClr>
              <a:buSzPts val="1900"/>
              <a:buChar char="●"/>
            </a:pPr>
            <a:r>
              <a:rPr lang="en" sz="1900">
                <a:solidFill>
                  <a:schemeClr val="dk1"/>
                </a:solidFill>
              </a:rPr>
              <a:t>Cleaning stuff available, menstrual products</a:t>
            </a:r>
            <a:endParaRPr sz="19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Cont.</a:t>
            </a:r>
            <a:endParaRPr/>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Clr>
                <a:schemeClr val="dk1"/>
              </a:buClr>
              <a:buSzPts val="1900"/>
              <a:buChar char="●"/>
            </a:pPr>
            <a:r>
              <a:rPr lang="en" sz="1900">
                <a:solidFill>
                  <a:schemeClr val="dk1"/>
                </a:solidFill>
              </a:rPr>
              <a:t>Clean</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Ventilation for smell, but as quiet as possible</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Electrical switches marked for what they do</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Medicine secured from children and cleaning chemicals</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Automatic soap dispenser, faucet, and toilet nice but fancy</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Multiple flush options for environment, to prevent clogging, and lower sound</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Trash bin near toilet</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Rack for clothes, towels, etc.</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Door when open does not smash into stuff</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 sz="1900">
                <a:solidFill>
                  <a:schemeClr val="dk1"/>
                </a:solidFill>
              </a:rPr>
              <a:t>Bath-mat for help cleaning</a:t>
            </a:r>
            <a:endParaRPr sz="19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Last ideas:</a:t>
            </a:r>
            <a:endParaRPr/>
          </a:p>
        </p:txBody>
      </p:sp>
      <p:sp>
        <p:nvSpPr>
          <p:cNvPr id="84" name="Google Shape;84;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chemeClr val="dk1"/>
              </a:buClr>
              <a:buSzPts val="2300"/>
              <a:buChar char="●"/>
            </a:pPr>
            <a:r>
              <a:rPr lang="en" sz="2300">
                <a:solidFill>
                  <a:schemeClr val="dk1"/>
                </a:solidFill>
              </a:rPr>
              <a:t>No slip pads</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Night light</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Emergency alarm</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Smell remover, unscented</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Easy to clean surfaces</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Good shower curtains</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Good shower drainage</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 sz="2300">
                <a:solidFill>
                  <a:schemeClr val="dk1"/>
                </a:solidFill>
              </a:rPr>
              <a:t>More bathrooms, so everybody has one can be useful if have troubles like frequent urination</a:t>
            </a:r>
            <a:endParaRPr sz="23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