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Lst>
  <p:sldSz cy="6858000" cx="12192000"/>
  <p:notesSz cx="6858000" cy="9144000"/>
  <p:embeddedFontLst>
    <p:embeddedFont>
      <p:font typeface="Roboto"/>
      <p:regular r:id="rId7"/>
      <p:bold r:id="rId8"/>
      <p:italic r:id="rId9"/>
      <p:boldItalic r:id="rId10"/>
    </p:embeddedFont>
    <p:embeddedFont>
      <p:font typeface="Helvetica Neue"/>
      <p:regular r:id="rId11"/>
      <p:bold r:id="rId12"/>
      <p:italic r:id="rId13"/>
      <p:boldItalic r:id="rId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15" roundtripDataSignature="AMtx7mgISzbIeYJTym1wY/Iwbg6WIWgK7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font" Target="fonts/HelveticaNeue-regular.fntdata"/><Relationship Id="rId10" Type="http://schemas.openxmlformats.org/officeDocument/2006/relationships/font" Target="fonts/Roboto-boldItalic.fntdata"/><Relationship Id="rId13" Type="http://schemas.openxmlformats.org/officeDocument/2006/relationships/font" Target="fonts/HelveticaNeue-italic.fntdata"/><Relationship Id="rId12" Type="http://schemas.openxmlformats.org/officeDocument/2006/relationships/font" Target="fonts/HelveticaNeue-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font" Target="fonts/Roboto-italic.fntdata"/><Relationship Id="rId15" Type="http://customschemas.google.com/relationships/presentationmetadata" Target="metadata"/><Relationship Id="rId14" Type="http://schemas.openxmlformats.org/officeDocument/2006/relationships/font" Target="fonts/HelveticaNeue-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font" Target="fonts/Roboto-regular.fntdata"/><Relationship Id="rId8" Type="http://schemas.openxmlformats.org/officeDocument/2006/relationships/font" Target="fonts/Robot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20c2f14ab98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20c2f14ab9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1"/>
          <p:cNvSpPr/>
          <p:nvPr>
            <p:ph idx="2" type="pic"/>
          </p:nvPr>
        </p:nvSpPr>
        <p:spPr>
          <a:xfrm>
            <a:off x="5183188" y="987425"/>
            <a:ext cx="6172200" cy="4873625"/>
          </a:xfrm>
          <a:prstGeom prst="rect">
            <a:avLst/>
          </a:prstGeom>
          <a:noFill/>
          <a:ln>
            <a:noFill/>
          </a:ln>
        </p:spPr>
      </p:sp>
      <p:sp>
        <p:nvSpPr>
          <p:cNvPr id="64" name="Google Shape;64;p1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tinyurl.com/3eueneys" TargetMode="External"/><Relationship Id="rId4" Type="http://schemas.openxmlformats.org/officeDocument/2006/relationships/hyperlink" Target="https://www.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50575" y="1004950"/>
            <a:ext cx="12017100" cy="57756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4000"/>
              <a:buFont typeface="Calibri"/>
              <a:buNone/>
            </a:pPr>
            <a:r>
              <a:rPr lang="en-US" sz="3900"/>
              <a:t>Hurt people don’t hurt people. Some of kindest people are most hurt and they don’t want others to suffer, and look at every single civil right leader they were all “hurt”. What you are doing is excusing abusers and villainizing trauma survivors, minorities and more by saying there arguments invalid because they hurt. Yes, hurt people are or can be emotional but that’s because we know firsthand it better than anybody and we have most passionate voices against it.</a:t>
            </a:r>
            <a:endParaRPr sz="3900"/>
          </a:p>
          <a:p>
            <a:pPr indent="0" lvl="0" marL="0" rtl="0" algn="ctr">
              <a:spcBef>
                <a:spcPts val="0"/>
              </a:spcBef>
              <a:spcAft>
                <a:spcPts val="0"/>
              </a:spcAft>
              <a:buClr>
                <a:schemeClr val="dk1"/>
              </a:buClr>
              <a:buSzPts val="4800"/>
              <a:buFont typeface="Arial"/>
              <a:buNone/>
            </a:pPr>
            <a:r>
              <a:t/>
            </a:r>
            <a:endParaRPr sz="1400">
              <a:solidFill>
                <a:srgbClr val="241E12"/>
              </a:solidFill>
              <a:highlight>
                <a:schemeClr val="lt1"/>
              </a:highlight>
              <a:latin typeface="Roboto"/>
              <a:ea typeface="Roboto"/>
              <a:cs typeface="Roboto"/>
              <a:sym typeface="Roboto"/>
            </a:endParaRPr>
          </a:p>
          <a:p>
            <a:pPr indent="0" lvl="0" marL="0" rtl="0" algn="ctr">
              <a:lnSpc>
                <a:spcPct val="90000"/>
              </a:lnSpc>
              <a:spcBef>
                <a:spcPts val="0"/>
              </a:spcBef>
              <a:spcAft>
                <a:spcPts val="0"/>
              </a:spcAft>
              <a:buClr>
                <a:schemeClr val="dk1"/>
              </a:buClr>
              <a:buSzPts val="4000"/>
              <a:buFont typeface="Calibri"/>
              <a:buNone/>
            </a:pPr>
            <a:r>
              <a:t/>
            </a:r>
            <a:endParaRPr sz="3900"/>
          </a:p>
        </p:txBody>
      </p:sp>
      <p:pic>
        <p:nvPicPr>
          <p:cNvPr descr="👇🏻" id="85" name="Google Shape;85;p1"/>
          <p:cNvPicPr preferRelativeResize="0"/>
          <p:nvPr/>
        </p:nvPicPr>
        <p:blipFill rotWithShape="1">
          <a:blip r:embed="rId3">
            <a:alphaModFix/>
          </a:blip>
          <a:srcRect b="0" l="0" r="0" t="0"/>
          <a:stretch/>
        </p:blipFill>
        <p:spPr>
          <a:xfrm>
            <a:off x="16235363" y="-92075"/>
            <a:ext cx="203200" cy="203200"/>
          </a:xfrm>
          <a:prstGeom prst="rect">
            <a:avLst/>
          </a:prstGeom>
          <a:noFill/>
          <a:ln>
            <a:noFill/>
          </a:ln>
        </p:spPr>
      </p:pic>
      <p:pic>
        <p:nvPicPr>
          <p:cNvPr descr="👇🏻" id="86" name="Google Shape;86;p1"/>
          <p:cNvPicPr preferRelativeResize="0"/>
          <p:nvPr/>
        </p:nvPicPr>
        <p:blipFill rotWithShape="1">
          <a:blip r:embed="rId3">
            <a:alphaModFix/>
          </a:blip>
          <a:srcRect b="0" l="0" r="0" t="0"/>
          <a:stretch/>
        </p:blipFill>
        <p:spPr>
          <a:xfrm>
            <a:off x="16508413" y="-92075"/>
            <a:ext cx="203200" cy="2032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g20c2f14ab98_0_0"/>
          <p:cNvSpPr txBox="1"/>
          <p:nvPr/>
        </p:nvSpPr>
        <p:spPr>
          <a:xfrm>
            <a:off x="0" y="0"/>
            <a:ext cx="12124200" cy="4081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t/>
            </a:r>
            <a:endParaRPr sz="2900">
              <a:solidFill>
                <a:schemeClr val="dk1"/>
              </a:solidFill>
            </a:endParaRPr>
          </a:p>
          <a:p>
            <a:pPr indent="0" lvl="0" marL="0" rtl="0" algn="ctr">
              <a:lnSpc>
                <a:spcPct val="115000"/>
              </a:lnSpc>
              <a:spcBef>
                <a:spcPts val="0"/>
              </a:spcBef>
              <a:spcAft>
                <a:spcPts val="0"/>
              </a:spcAft>
              <a:buNone/>
            </a:pPr>
            <a:r>
              <a:t/>
            </a:r>
            <a:endParaRPr sz="2900">
              <a:solidFill>
                <a:schemeClr val="dk1"/>
              </a:solidFill>
            </a:endParaRPr>
          </a:p>
          <a:p>
            <a:pPr indent="0" lvl="0" marL="0" rtl="0" algn="ctr">
              <a:lnSpc>
                <a:spcPct val="115000"/>
              </a:lnSpc>
              <a:spcBef>
                <a:spcPts val="0"/>
              </a:spcBef>
              <a:spcAft>
                <a:spcPts val="0"/>
              </a:spcAft>
              <a:buNone/>
            </a:pPr>
            <a:r>
              <a:t/>
            </a:r>
            <a:endParaRPr sz="2900">
              <a:solidFill>
                <a:schemeClr val="dk1"/>
              </a:solidFill>
            </a:endParaRPr>
          </a:p>
          <a:p>
            <a:pPr indent="0" lvl="0" marL="0" rtl="0" algn="ctr">
              <a:lnSpc>
                <a:spcPct val="115000"/>
              </a:lnSpc>
              <a:spcBef>
                <a:spcPts val="0"/>
              </a:spcBef>
              <a:spcAft>
                <a:spcPts val="0"/>
              </a:spcAft>
              <a:buNone/>
            </a:pPr>
            <a:r>
              <a:t/>
            </a:r>
            <a:endParaRPr sz="2900">
              <a:solidFill>
                <a:schemeClr val="dk1"/>
              </a:solidFill>
            </a:endParaRPr>
          </a:p>
          <a:p>
            <a:pPr indent="0" lvl="0" marL="0" rtl="0" algn="ctr">
              <a:lnSpc>
                <a:spcPct val="115000"/>
              </a:lnSpc>
              <a:spcBef>
                <a:spcPts val="0"/>
              </a:spcBef>
              <a:spcAft>
                <a:spcPts val="0"/>
              </a:spcAft>
              <a:buNone/>
            </a:pPr>
            <a:r>
              <a:rPr lang="en-US" sz="2900">
                <a:solidFill>
                  <a:schemeClr val="dk1"/>
                </a:solidFill>
              </a:rPr>
              <a:t>By VeAnxious_Au_Learner</a:t>
            </a:r>
            <a:endParaRPr sz="2900">
              <a:solidFill>
                <a:schemeClr val="dk1"/>
              </a:solidFill>
            </a:endParaRPr>
          </a:p>
          <a:p>
            <a:pPr indent="0" lvl="0" marL="0" rtl="0" algn="ctr">
              <a:lnSpc>
                <a:spcPct val="90000"/>
              </a:lnSpc>
              <a:spcBef>
                <a:spcPts val="0"/>
              </a:spcBef>
              <a:spcAft>
                <a:spcPts val="0"/>
              </a:spcAft>
              <a:buNone/>
            </a:pPr>
            <a:r>
              <a:rPr lang="en-US" sz="2400">
                <a:solidFill>
                  <a:schemeClr val="dk1"/>
                </a:solidFill>
                <a:latin typeface="Helvetica Neue"/>
                <a:ea typeface="Helvetica Neue"/>
                <a:cs typeface="Helvetica Neue"/>
                <a:sym typeface="Helvetica Neue"/>
              </a:rPr>
              <a:t>Find other posts on: </a:t>
            </a:r>
            <a:r>
              <a:rPr lang="en-US" sz="2400" u="sng">
                <a:solidFill>
                  <a:schemeClr val="hlink"/>
                </a:solidFill>
                <a:highlight>
                  <a:schemeClr val="lt1"/>
                </a:highlight>
                <a:latin typeface="Roboto"/>
                <a:ea typeface="Roboto"/>
                <a:cs typeface="Roboto"/>
                <a:sym typeface="Roboto"/>
                <a:hlinkClick r:id="rId3"/>
              </a:rPr>
              <a:t>https://tinyurl.com/3eueneys</a:t>
            </a:r>
            <a:endParaRPr sz="2400">
              <a:solidFill>
                <a:schemeClr val="dk1"/>
              </a:solidFill>
              <a:highlight>
                <a:schemeClr val="lt1"/>
              </a:highlight>
              <a:latin typeface="Roboto"/>
              <a:ea typeface="Roboto"/>
              <a:cs typeface="Roboto"/>
              <a:sym typeface="Roboto"/>
            </a:endParaRPr>
          </a:p>
          <a:p>
            <a:pPr indent="0" lvl="0" marL="0" rtl="0" algn="ctr">
              <a:lnSpc>
                <a:spcPct val="90000"/>
              </a:lnSpc>
              <a:spcBef>
                <a:spcPts val="0"/>
              </a:spcBef>
              <a:spcAft>
                <a:spcPts val="0"/>
              </a:spcAft>
              <a:buNone/>
            </a:pPr>
            <a:r>
              <a:t/>
            </a:r>
            <a:endParaRPr sz="2400">
              <a:solidFill>
                <a:schemeClr val="dk1"/>
              </a:solidFill>
              <a:highlight>
                <a:schemeClr val="lt1"/>
              </a:highlight>
              <a:latin typeface="Roboto"/>
              <a:ea typeface="Roboto"/>
              <a:cs typeface="Roboto"/>
              <a:sym typeface="Roboto"/>
            </a:endParaRPr>
          </a:p>
          <a:p>
            <a:pPr indent="0" lvl="0" marL="0" rtl="0" algn="ctr">
              <a:lnSpc>
                <a:spcPct val="90000"/>
              </a:lnSpc>
              <a:spcBef>
                <a:spcPts val="0"/>
              </a:spcBef>
              <a:spcAft>
                <a:spcPts val="0"/>
              </a:spcAft>
              <a:buNone/>
            </a:pPr>
            <a:r>
              <a:rPr lang="en-US" sz="2400">
                <a:solidFill>
                  <a:srgbClr val="241E12"/>
                </a:solidFill>
                <a:highlight>
                  <a:schemeClr val="lt1"/>
                </a:highlight>
                <a:latin typeface="Roboto"/>
                <a:ea typeface="Roboto"/>
                <a:cs typeface="Roboto"/>
                <a:sym typeface="Roboto"/>
              </a:rPr>
              <a:t>Patreon: </a:t>
            </a:r>
            <a:r>
              <a:rPr lang="en-US" sz="2400" u="sng">
                <a:solidFill>
                  <a:schemeClr val="hlink"/>
                </a:solidFill>
                <a:latin typeface="Helvetica Neue"/>
                <a:ea typeface="Helvetica Neue"/>
                <a:cs typeface="Helvetica Neue"/>
                <a:sym typeface="Helvetica Neue"/>
                <a:hlinkClick r:id="rId4"/>
              </a:rPr>
              <a:t>https://www.patreon.com/user?u=86918513</a:t>
            </a:r>
            <a:r>
              <a:rPr lang="en-US" sz="2400">
                <a:solidFill>
                  <a:srgbClr val="241E12"/>
                </a:solidFill>
                <a:latin typeface="Helvetica Neue"/>
                <a:ea typeface="Helvetica Neue"/>
                <a:cs typeface="Helvetica Neue"/>
                <a:sym typeface="Helvetica Neue"/>
              </a:rPr>
              <a:t> </a:t>
            </a:r>
            <a:r>
              <a:rPr lang="en-US" sz="2400">
                <a:solidFill>
                  <a:srgbClr val="241E12"/>
                </a:solidFill>
                <a:highlight>
                  <a:schemeClr val="lt1"/>
                </a:highlight>
                <a:latin typeface="Roboto"/>
                <a:ea typeface="Roboto"/>
                <a:cs typeface="Roboto"/>
                <a:sym typeface="Roboto"/>
              </a:rPr>
              <a:t>Venmo: gad-licht-1 Link to even more stuff: https://linktr.ee/VEANXIOUS</a:t>
            </a:r>
            <a:endParaRPr sz="2400"/>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2021-10-12T21:41:31Z</dcterms:created>
  <dc:creator>Gad Licht</dc:creator>
</cp:coreProperties>
</file>