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7" roundtripDataSignature="AMtx7mjlysbreEOnIqap5uDb51o8hLiiS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1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2"/>
          <p:cNvSpPr/>
          <p:nvPr>
            <p:ph idx="2" type="pic"/>
          </p:nvPr>
        </p:nvSpPr>
        <p:spPr>
          <a:xfrm>
            <a:off x="5183188" y="987425"/>
            <a:ext cx="6172200" cy="4873625"/>
          </a:xfrm>
          <a:prstGeom prst="rect">
            <a:avLst/>
          </a:prstGeom>
          <a:noFill/>
          <a:ln>
            <a:noFill/>
          </a:ln>
        </p:spPr>
      </p:sp>
      <p:sp>
        <p:nvSpPr>
          <p:cNvPr id="64" name="Google Shape;64;p1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tinyurl.com/3eueneys" TargetMode="External"/><Relationship Id="rId4" Type="http://schemas.openxmlformats.org/officeDocument/2006/relationships/hyperlink" Target="http://patreon.com/user?u=86918513"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en-US"/>
              <a:t>Reminder almost all drinks hydrate</a:t>
            </a:r>
            <a:endParaRPr/>
          </a:p>
        </p:txBody>
      </p:sp>
      <p:sp>
        <p:nvSpPr>
          <p:cNvPr id="85" name="Google Shape;85;p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lang="en-US"/>
              <a:t>Its more important to be hydrated, then to drink anything in particular unless specific health reason why. Remember old, young, certain labors, and disabled get dehydrated and sick much more easily</a:t>
            </a:r>
            <a:endParaRPr/>
          </a:p>
        </p:txBody>
      </p:sp>
      <p:sp>
        <p:nvSpPr>
          <p:cNvPr id="86" name="Google Shape;86;p1"/>
          <p:cNvSpPr txBox="1"/>
          <p:nvPr/>
        </p:nvSpPr>
        <p:spPr>
          <a:xfrm>
            <a:off x="1654425" y="5202288"/>
            <a:ext cx="9144000" cy="1655700"/>
          </a:xfrm>
          <a:prstGeom prst="rect">
            <a:avLst/>
          </a:prstGeom>
          <a:noFill/>
          <a:ln>
            <a:noFill/>
          </a:ln>
        </p:spPr>
        <p:txBody>
          <a:bodyPr anchorCtr="0" anchor="t" bIns="45700" lIns="91425" spcFirstLastPara="1" rIns="91425" wrap="square" tIns="45700">
            <a:normAutofit lnSpcReduction="10000"/>
          </a:bodyPr>
          <a:lstStyle/>
          <a:p>
            <a:pPr indent="0" lvl="0" marL="0" rtl="0" algn="ctr">
              <a:spcBef>
                <a:spcPts val="0"/>
              </a:spcBef>
              <a:spcAft>
                <a:spcPts val="0"/>
              </a:spcAft>
              <a:buNone/>
            </a:pPr>
            <a:r>
              <a:rPr lang="en-US" sz="2100">
                <a:solidFill>
                  <a:srgbClr val="000000"/>
                </a:solidFill>
                <a:latin typeface="Calibri"/>
                <a:ea typeface="Calibri"/>
                <a:cs typeface="Calibri"/>
                <a:sym typeface="Calibri"/>
              </a:rPr>
              <a:t>By VeAnxious_Au_Learner</a:t>
            </a:r>
            <a:r>
              <a:rPr lang="en-US" sz="1800">
                <a:solidFill>
                  <a:srgbClr val="000000"/>
                </a:solidFill>
                <a:latin typeface="Calibri"/>
                <a:ea typeface="Calibri"/>
                <a:cs typeface="Calibri"/>
                <a:sym typeface="Calibri"/>
              </a:rPr>
              <a:t> </a:t>
            </a:r>
            <a:endParaRPr sz="1800">
              <a:solidFill>
                <a:srgbClr val="000000"/>
              </a:solidFill>
              <a:latin typeface="Calibri"/>
              <a:ea typeface="Calibri"/>
              <a:cs typeface="Calibri"/>
              <a:sym typeface="Calibri"/>
            </a:endParaRPr>
          </a:p>
          <a:p>
            <a:pPr indent="0" lvl="0" marL="0" rtl="0" algn="ctr">
              <a:spcBef>
                <a:spcPts val="0"/>
              </a:spcBef>
              <a:spcAft>
                <a:spcPts val="0"/>
              </a:spcAft>
              <a:buNone/>
            </a:pPr>
            <a:r>
              <a:t/>
            </a:r>
            <a:endParaRPr sz="1800">
              <a:solidFill>
                <a:srgbClr val="000000"/>
              </a:solidFill>
              <a:latin typeface="Calibri"/>
              <a:ea typeface="Calibri"/>
              <a:cs typeface="Calibri"/>
              <a:sym typeface="Calibri"/>
            </a:endParaRPr>
          </a:p>
          <a:p>
            <a:pPr indent="0" lvl="0" marL="0" rtl="0" algn="ctr">
              <a:spcBef>
                <a:spcPts val="0"/>
              </a:spcBef>
              <a:spcAft>
                <a:spcPts val="0"/>
              </a:spcAft>
              <a:buNone/>
            </a:pPr>
            <a:r>
              <a:rPr lang="en-US" sz="1300">
                <a:solidFill>
                  <a:srgbClr val="000000"/>
                </a:solidFill>
              </a:rPr>
              <a:t>Find other posts on: </a:t>
            </a:r>
            <a:r>
              <a:rPr lang="en-US" sz="1300" u="sng">
                <a:solidFill>
                  <a:srgbClr val="0563C1"/>
                </a:solidFill>
                <a:highlight>
                  <a:srgbClr val="FFFFFF"/>
                </a:highlight>
                <a:hlinkClick r:id="rId3">
                  <a:extLst>
                    <a:ext uri="{A12FA001-AC4F-418D-AE19-62706E023703}">
                      <ahyp:hlinkClr val="tx"/>
                    </a:ext>
                  </a:extLst>
                </a:hlinkClick>
              </a:rPr>
              <a:t>https://tinyurl.com/3eueneys</a:t>
            </a:r>
            <a:endParaRPr sz="1300">
              <a:solidFill>
                <a:srgbClr val="000000"/>
              </a:solidFill>
              <a:highlight>
                <a:srgbClr val="FFFFFF"/>
              </a:highlight>
            </a:endParaRPr>
          </a:p>
          <a:p>
            <a:pPr indent="0" lvl="0" marL="0" rtl="0" algn="ctr">
              <a:spcBef>
                <a:spcPts val="0"/>
              </a:spcBef>
              <a:spcAft>
                <a:spcPts val="0"/>
              </a:spcAft>
              <a:buNone/>
            </a:pPr>
            <a:r>
              <a:t/>
            </a:r>
            <a:endParaRPr sz="1300">
              <a:solidFill>
                <a:srgbClr val="000000"/>
              </a:solidFill>
              <a:highlight>
                <a:srgbClr val="FFFFFF"/>
              </a:highlight>
            </a:endParaRPr>
          </a:p>
          <a:p>
            <a:pPr indent="0" lvl="0" marL="0" rtl="0" algn="ctr">
              <a:lnSpc>
                <a:spcPct val="90000"/>
              </a:lnSpc>
              <a:spcBef>
                <a:spcPts val="0"/>
              </a:spcBef>
              <a:spcAft>
                <a:spcPts val="0"/>
              </a:spcAft>
              <a:buNone/>
            </a:pPr>
            <a:r>
              <a:rPr lang="en-US" sz="1300">
                <a:solidFill>
                  <a:srgbClr val="241E12"/>
                </a:solidFill>
                <a:highlight>
                  <a:srgbClr val="FFFFFF"/>
                </a:highlight>
              </a:rPr>
              <a:t>Patreon: http://</a:t>
            </a:r>
            <a:r>
              <a:rPr lang="en-US" sz="1300" u="sng">
                <a:solidFill>
                  <a:srgbClr val="0563C1"/>
                </a:solidFill>
                <a:hlinkClick r:id="rId4">
                  <a:extLst>
                    <a:ext uri="{A12FA001-AC4F-418D-AE19-62706E023703}">
                      <ahyp:hlinkClr val="tx"/>
                    </a:ext>
                  </a:extLst>
                </a:hlinkClick>
              </a:rPr>
              <a:t>patreon.com/user?u=86918513</a:t>
            </a:r>
            <a:r>
              <a:rPr lang="en-US" sz="1300">
                <a:solidFill>
                  <a:srgbClr val="241E12"/>
                </a:solidFill>
                <a:highlight>
                  <a:srgbClr val="FFFFFF"/>
                </a:highlight>
              </a:rPr>
              <a:t> Venmo: gad-licht-1</a:t>
            </a:r>
            <a:endParaRPr sz="1300">
              <a:solidFill>
                <a:srgbClr val="241E12"/>
              </a:solidFill>
              <a:highlight>
                <a:srgbClr val="FFFFFF"/>
              </a:highlight>
            </a:endParaRPr>
          </a:p>
          <a:p>
            <a:pPr indent="0" lvl="0" marL="0" rtl="0" algn="ctr">
              <a:lnSpc>
                <a:spcPct val="90000"/>
              </a:lnSpc>
              <a:spcBef>
                <a:spcPts val="0"/>
              </a:spcBef>
              <a:spcAft>
                <a:spcPts val="0"/>
              </a:spcAft>
              <a:buNone/>
            </a:pPr>
            <a:r>
              <a:t/>
            </a:r>
            <a:endParaRPr sz="1300">
              <a:solidFill>
                <a:srgbClr val="241E12"/>
              </a:solidFill>
              <a:highlight>
                <a:srgbClr val="FFFFFF"/>
              </a:highlight>
            </a:endParaRPr>
          </a:p>
          <a:p>
            <a:pPr indent="0" lvl="0" marL="0" rtl="0" algn="ctr">
              <a:lnSpc>
                <a:spcPct val="90000"/>
              </a:lnSpc>
              <a:spcBef>
                <a:spcPts val="0"/>
              </a:spcBef>
              <a:spcAft>
                <a:spcPts val="0"/>
              </a:spcAft>
              <a:buNone/>
            </a:pPr>
            <a:r>
              <a:rPr lang="en-US" sz="1300">
                <a:solidFill>
                  <a:srgbClr val="241E12"/>
                </a:solidFill>
                <a:highlight>
                  <a:srgbClr val="FFFFFF"/>
                </a:highlight>
              </a:rPr>
              <a:t>Link to even more stuff: https://linktr.ee/VEANXIOUS</a:t>
            </a:r>
            <a:endParaRPr sz="2400">
              <a:solidFill>
                <a:srgbClr val="00000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How to drink</a:t>
            </a:r>
            <a:endParaRPr/>
          </a:p>
        </p:txBody>
      </p:sp>
      <p:sp>
        <p:nvSpPr>
          <p:cNvPr id="92" name="Google Shape;92;p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Keep drinks nearby, many people forget to drink</a:t>
            </a:r>
            <a:endParaRPr/>
          </a:p>
          <a:p>
            <a:pPr indent="-228600" lvl="0" marL="228600" rtl="0" algn="l">
              <a:lnSpc>
                <a:spcPct val="90000"/>
              </a:lnSpc>
              <a:spcBef>
                <a:spcPts val="1000"/>
              </a:spcBef>
              <a:spcAft>
                <a:spcPts val="0"/>
              </a:spcAft>
              <a:buClr>
                <a:schemeClr val="dk1"/>
              </a:buClr>
              <a:buSzPts val="2800"/>
              <a:buChar char="•"/>
            </a:pPr>
            <a:r>
              <a:rPr lang="en-US"/>
              <a:t>Many types of teas exist, you can make some and store them if it helps hydrating</a:t>
            </a:r>
            <a:endParaRPr/>
          </a:p>
          <a:p>
            <a:pPr indent="-228600" lvl="0" marL="228600" rtl="0" algn="l">
              <a:lnSpc>
                <a:spcPct val="90000"/>
              </a:lnSpc>
              <a:spcBef>
                <a:spcPts val="1000"/>
              </a:spcBef>
              <a:spcAft>
                <a:spcPts val="0"/>
              </a:spcAft>
              <a:buClr>
                <a:schemeClr val="dk1"/>
              </a:buClr>
              <a:buSzPts val="2800"/>
              <a:buChar char="•"/>
            </a:pPr>
            <a:r>
              <a:rPr lang="en-US"/>
              <a:t>Sippy cups, straws, etc. can all help</a:t>
            </a:r>
            <a:endParaRPr/>
          </a:p>
          <a:p>
            <a:pPr indent="0" lvl="0" marL="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2021-11-08T02:25:46Z</dcterms:created>
  <dc:creator>Gad Licht</dc:creator>
</cp:coreProperties>
</file>