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014856f4a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2014856f4a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014856f4a0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014856f4a0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014856f4a0_0_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014856f4a0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onlinelibrary.wiley.com/doi/full/10.1111/j.1467-3010.2009.01795.x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 points on hydration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Almost all drinks hydrate…</a:t>
            </a:r>
            <a:endParaRPr/>
          </a:p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-You can find many peer-reviewed articles saying this or medical advice, but one such is found here: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https://onlinelibrary.wiley.com/doi/full/10.1111/j.1467-3010.2009.01795.x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-Caffeine is a diuretic (makes urinate more), but drink contains more water than  needed to make up for that and caffeine can (not always) help clean up your system faster because you </a:t>
            </a:r>
            <a:r>
              <a:rPr lang="en"/>
              <a:t>urinate</a:t>
            </a:r>
            <a:r>
              <a:rPr lang="en"/>
              <a:t> stuff out and help with blood flow. Or it can give you migraines, electrolyte loss, etc. very individualistic and circumstance etc.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-Even some food with much liquid in it (in fact you get ~20% of liquid from food)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-There are nuances, for example if alcohol poisons you, that may cause dehydration and throwing up. However, before that it can be hydrating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-You might have to be aware of other chemicals in drink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Hydration not easy</a:t>
            </a:r>
            <a:endParaRPr/>
          </a:p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Some </a:t>
            </a:r>
            <a:r>
              <a:rPr lang="en"/>
              <a:t>people</a:t>
            </a:r>
            <a:r>
              <a:rPr lang="en"/>
              <a:t> can’t eat before, after, or while drinking to </a:t>
            </a:r>
            <a:r>
              <a:rPr lang="en"/>
              <a:t>some</a:t>
            </a:r>
            <a:r>
              <a:rPr lang="en"/>
              <a:t> extent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Some people can’t feel thirst well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Drinking fast, might upset your body and just pee out. You may need too slowly hydrate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You may need to replenish more than water like electrolytes or not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Some people avoid drinking because i feels like demand or think it makes them strong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Some drinks bore people to much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There is more, but if flavored drink etc. gets you </a:t>
            </a:r>
            <a:r>
              <a:rPr lang="en"/>
              <a:t>hydrated</a:t>
            </a:r>
            <a:r>
              <a:rPr lang="en"/>
              <a:t> do it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 don’t drink shame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/>
        </p:nvSpPr>
        <p:spPr>
          <a:xfrm>
            <a:off x="0" y="22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lang="en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Find other posts on: </a:t>
            </a:r>
            <a:r>
              <a:rPr lang="en" sz="2400" u="sng">
                <a:solidFill>
                  <a:srgbClr val="0563C1"/>
                </a:solidFill>
                <a:highlight>
                  <a:srgbClr val="FFFFFF"/>
                </a:highlight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Patreon: http://</a:t>
            </a:r>
            <a:r>
              <a:rPr lang="en" sz="2400" u="sng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 Venmo: gad-licht-1</a:t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Link to even more stuff: https://linktr.ee/VEANXIOUS</a:t>
            </a:r>
            <a:endParaRPr sz="3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