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j1iNNHHKwoEqx/e3Hr6DYNQg/n6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PROPAGANDA AND SIMILAR IDENTIFY TRICKS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Identifying</a:t>
            </a:r>
            <a:endParaRPr/>
          </a:p>
        </p:txBody>
      </p:sp>
      <p:sp>
        <p:nvSpPr>
          <p:cNvPr id="66" name="Google Shape;66;p2"/>
          <p:cNvSpPr txBox="1"/>
          <p:nvPr>
            <p:ph idx="1" type="body"/>
          </p:nvPr>
        </p:nvSpPr>
        <p:spPr>
          <a:xfrm>
            <a:off x="311700" y="1152475"/>
            <a:ext cx="8520600" cy="3666900"/>
          </a:xfrm>
          <a:prstGeom prst="rect">
            <a:avLst/>
          </a:prstGeom>
          <a:noFill/>
          <a:ln>
            <a:noFill/>
          </a:ln>
        </p:spPr>
        <p:txBody>
          <a:bodyPr anchorCtr="0" anchor="t" bIns="91425" lIns="91425" spcFirstLastPara="1" rIns="91425" wrap="square" tIns="91425">
            <a:normAutofit lnSpcReduction="10000"/>
          </a:bodyPr>
          <a:lstStyle/>
          <a:p>
            <a:pPr indent="-342900" lvl="0" marL="457200" rtl="0" algn="l">
              <a:lnSpc>
                <a:spcPct val="115000"/>
              </a:lnSpc>
              <a:spcBef>
                <a:spcPts val="0"/>
              </a:spcBef>
              <a:spcAft>
                <a:spcPts val="0"/>
              </a:spcAft>
              <a:buClr>
                <a:schemeClr val="dk1"/>
              </a:buClr>
              <a:buSzPts val="1800"/>
              <a:buChar char="●"/>
            </a:pPr>
            <a:r>
              <a:rPr lang="en">
                <a:solidFill>
                  <a:schemeClr val="dk1"/>
                </a:solidFill>
              </a:rPr>
              <a:t>Could they have said this in smaller amount of space? Did they just add stuff to make it sound emotional, smart, etc. Yes, if they add a story to convey emotion that’s one thing but if they say things “like x is the greatest, among greats a proud wonderful institution among glories” did they really say anything</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Reword what they said in as simple, few words as possible. See if it is fluff</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Try to think of counter-arguments</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Are they being vague on purpose??? Logical sounding things might be true, so can illogical but it requires evidence. People will use logical sounding but vague things to gain trust, while they later say untrue thing or what they said untrue. Ex. “I was banned from speaking the truth as it upset many, many people can not face facts”, that may be true but also what “facts”</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2" name="Google Shape;72;p3"/>
          <p:cNvSpPr txBox="1"/>
          <p:nvPr>
            <p:ph idx="1" type="body"/>
          </p:nvPr>
        </p:nvSpPr>
        <p:spPr>
          <a:xfrm>
            <a:off x="311700" y="1152475"/>
            <a:ext cx="8520600" cy="37155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chemeClr val="dk1"/>
              </a:buClr>
              <a:buSzPts val="1900"/>
              <a:buChar char="●"/>
            </a:pPr>
            <a:r>
              <a:rPr lang="en" sz="1900">
                <a:solidFill>
                  <a:schemeClr val="dk1"/>
                </a:solidFill>
              </a:rPr>
              <a:t>Broken clocks are right 2x a day, remember that everybody probably will say some truth &amp; something you agree with no matter how bad they’re</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How much did they spend on presentation vs. action?</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Can I clearly find info?</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May I be bias, because I ID with them?</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Do they admit to mistakes, leave room to grow/be corrected, etc.?</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Is there language meant to be inaccessible to some, or meant to speak very much to certain groups &amp; not others?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Are they redefining terms, phrases, etc. to suit them?</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Is context missing?</a:t>
            </a:r>
            <a:endParaRPr sz="19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820"/>
              <a:t>What to do</a:t>
            </a:r>
            <a:endParaRPr sz="2820"/>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92500"/>
          </a:bodyPr>
          <a:lstStyle/>
          <a:p>
            <a:pPr indent="-369570" lvl="0" marL="457200" rtl="0" algn="l">
              <a:lnSpc>
                <a:spcPct val="115000"/>
              </a:lnSpc>
              <a:spcBef>
                <a:spcPts val="0"/>
              </a:spcBef>
              <a:spcAft>
                <a:spcPts val="0"/>
              </a:spcAft>
              <a:buClr>
                <a:schemeClr val="dk1"/>
              </a:buClr>
              <a:buSzPct val="100000"/>
              <a:buChar char="●"/>
            </a:pPr>
            <a:r>
              <a:rPr lang="en" sz="2400">
                <a:solidFill>
                  <a:schemeClr val="dk1"/>
                </a:solidFill>
              </a:rPr>
              <a:t>Everybody is susceptible to this, I have seen all philosophies, people of various politics, and more get held up by propaganda</a:t>
            </a:r>
            <a:endParaRPr sz="2400">
              <a:solidFill>
                <a:schemeClr val="dk1"/>
              </a:solidFill>
            </a:endParaRPr>
          </a:p>
          <a:p>
            <a:pPr indent="-369570" lvl="0" marL="457200" rtl="0" algn="l">
              <a:lnSpc>
                <a:spcPct val="115000"/>
              </a:lnSpc>
              <a:spcBef>
                <a:spcPts val="0"/>
              </a:spcBef>
              <a:spcAft>
                <a:spcPts val="0"/>
              </a:spcAft>
              <a:buClr>
                <a:schemeClr val="dk1"/>
              </a:buClr>
              <a:buSzPct val="100000"/>
              <a:buChar char="●"/>
            </a:pPr>
            <a:r>
              <a:rPr lang="en" sz="2400">
                <a:solidFill>
                  <a:schemeClr val="dk1"/>
                </a:solidFill>
              </a:rPr>
              <a:t>You also need to recognize people can be huge hypocrites, including to their own people and people change</a:t>
            </a:r>
            <a:endParaRPr sz="2400">
              <a:solidFill>
                <a:schemeClr val="dk1"/>
              </a:solidFill>
            </a:endParaRPr>
          </a:p>
          <a:p>
            <a:pPr indent="-369570" lvl="0" marL="457200" rtl="0" algn="l">
              <a:lnSpc>
                <a:spcPct val="115000"/>
              </a:lnSpc>
              <a:spcBef>
                <a:spcPts val="0"/>
              </a:spcBef>
              <a:spcAft>
                <a:spcPts val="0"/>
              </a:spcAft>
              <a:buClr>
                <a:schemeClr val="dk1"/>
              </a:buClr>
              <a:buSzPct val="100000"/>
              <a:buChar char="●"/>
            </a:pPr>
            <a:r>
              <a:rPr lang="en" sz="2400">
                <a:solidFill>
                  <a:schemeClr val="dk1"/>
                </a:solidFill>
              </a:rPr>
              <a:t>Watch out for this and do it consciously</a:t>
            </a:r>
            <a:endParaRPr sz="2400">
              <a:solidFill>
                <a:schemeClr val="dk1"/>
              </a:solidFill>
            </a:endParaRPr>
          </a:p>
          <a:p>
            <a:pPr indent="-369570" lvl="0" marL="457200" rtl="0" algn="l">
              <a:lnSpc>
                <a:spcPct val="115000"/>
              </a:lnSpc>
              <a:spcBef>
                <a:spcPts val="0"/>
              </a:spcBef>
              <a:spcAft>
                <a:spcPts val="0"/>
              </a:spcAft>
              <a:buClr>
                <a:schemeClr val="dk1"/>
              </a:buClr>
              <a:buSzPct val="100000"/>
              <a:buChar char="●"/>
            </a:pPr>
            <a:r>
              <a:rPr lang="en" sz="2400">
                <a:solidFill>
                  <a:schemeClr val="dk1"/>
                </a:solidFill>
              </a:rPr>
              <a:t>Teach others to do it too, but also do not be part of problem</a:t>
            </a:r>
            <a:endParaRPr sz="2400">
              <a:solidFill>
                <a:schemeClr val="dk1"/>
              </a:solidFill>
            </a:endParaRPr>
          </a:p>
          <a:p>
            <a:pPr indent="0" lvl="0" marL="457200" rtl="0" algn="l">
              <a:lnSpc>
                <a:spcPct val="115000"/>
              </a:lnSpc>
              <a:spcBef>
                <a:spcPts val="1200"/>
              </a:spcBef>
              <a:spcAft>
                <a:spcPts val="1200"/>
              </a:spcAft>
              <a:buSzPct val="10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Vaguebooking</a:t>
            </a:r>
            <a:endParaRPr/>
          </a:p>
        </p:txBody>
      </p:sp>
      <p:sp>
        <p:nvSpPr>
          <p:cNvPr id="84" name="Google Shape;84;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406400" lvl="0" marL="457200" rtl="0" algn="l">
              <a:spcBef>
                <a:spcPts val="0"/>
              </a:spcBef>
              <a:spcAft>
                <a:spcPts val="0"/>
              </a:spcAft>
              <a:buClr>
                <a:schemeClr val="dk1"/>
              </a:buClr>
              <a:buSzPts val="2800"/>
              <a:buChar char="●"/>
            </a:pPr>
            <a:r>
              <a:rPr lang="en" sz="2000">
                <a:solidFill>
                  <a:schemeClr val="dk1"/>
                </a:solidFill>
              </a:rPr>
              <a:t>If you make accusations, don’t make vague that normalizes propaganda. </a:t>
            </a:r>
            <a:endParaRPr sz="28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People will make assumptions based on those statements, they may get meaning or not. If they do not harm can be caused</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Look, as child people said nasty things about me and not but it was always assumed to be about me leading too much excess pain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Throw less stuff out there, but make it more educational. If your work could easily be replaced with few changes to say exact opposite thing consider that you might be normalizing propaganda tactics</a:t>
            </a:r>
            <a:endParaRPr sz="2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