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204f26f3aa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204f26f3aa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04f26f3aac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204f26f3aac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04f26f3aac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204f26f3aac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04f26f3aac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04f26f3aac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04f26f3aac_0_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204f26f3aac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tinyurl.com/3eueneys" TargetMode="External"/><Relationship Id="rId4" Type="http://schemas.openxmlformats.org/officeDocument/2006/relationships/hyperlink" Target="http://patreon.com/user?u=86918513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Investing problems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Investment scams</a:t>
            </a:r>
            <a:endParaRPr/>
          </a:p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Somebody going to win </a:t>
            </a:r>
            <a:r>
              <a:rPr lang="en"/>
              <a:t>lottery</a:t>
            </a:r>
            <a:r>
              <a:rPr lang="en"/>
              <a:t>, so by random chance person can get rich not because here great, and randomly </a:t>
            </a:r>
            <a:r>
              <a:rPr lang="en"/>
              <a:t>reverse</a:t>
            </a:r>
            <a:r>
              <a:rPr lang="en"/>
              <a:t> true too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Once you win, you have more to play around with and keep winning and more time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market for that investment is saturated or time has past, thats usually when there advertising it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You do not have same </a:t>
            </a:r>
            <a:r>
              <a:rPr lang="en"/>
              <a:t>privilege</a:t>
            </a:r>
            <a:r>
              <a:rPr lang="en"/>
              <a:t>, time, connections, money, knowledge, they had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Many field with lies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They made money elsewhere actually, like </a:t>
            </a:r>
            <a:r>
              <a:rPr lang="en"/>
              <a:t>selling</a:t>
            </a:r>
            <a:r>
              <a:rPr lang="en"/>
              <a:t> you this product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Disability and ND</a:t>
            </a:r>
            <a:endParaRPr/>
          </a:p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 are not best at being organized often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Many of us more desperate or for other reason more likely to be scammed or do not understand what’s going 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If it hurts, it will hurt us more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Less spare income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Find a community that will support you if bad stuff happens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Actual investments (no guarantee, none perfect)</a:t>
            </a:r>
            <a:endParaRPr/>
          </a:p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Invest in your health, safety, and living a better life. Going to hospital can be costly. Same with safety. Also, if life easier, you can do more including money making stuff. Invest in things to save you money.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Invest in skills that may get you more $$$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Look for better job or promotion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Invest in things you can manage and understand so as not to get hoodwinked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Learn about scams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this </a:t>
            </a:r>
            <a:r>
              <a:rPr lang="en"/>
              <a:t>guarantee</a:t>
            </a:r>
            <a:r>
              <a:rPr lang="en"/>
              <a:t>?</a:t>
            </a:r>
            <a:endParaRPr/>
          </a:p>
        </p:txBody>
      </p:sp>
      <p:sp>
        <p:nvSpPr>
          <p:cNvPr id="84" name="Google Shape;84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No, there are people who may never be able to work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Bad things happen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500"/>
              <a:t>BUT ITS SAFEST BET I GOT IN THIS MESSED UP WORLD</a:t>
            </a:r>
            <a:endParaRPr sz="25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/>
          <p:nvPr/>
        </p:nvSpPr>
        <p:spPr>
          <a:xfrm>
            <a:off x="0" y="22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By VeAnxious_Au_Learner</a:t>
            </a:r>
            <a:r>
              <a:rPr lang="en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Find other posts on: </a:t>
            </a:r>
            <a:r>
              <a:rPr lang="en" sz="2400" u="sng">
                <a:solidFill>
                  <a:srgbClr val="0563C1"/>
                </a:solidFill>
                <a:highlight>
                  <a:srgbClr val="FFFFFF"/>
                </a:highlight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https://tinyurl.com/3eueneys</a:t>
            </a:r>
            <a:endParaRPr sz="24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Patreon: http://</a:t>
            </a:r>
            <a:r>
              <a:rPr lang="en" sz="2400" u="sng">
                <a:solidFill>
                  <a:srgbClr val="0563C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patreon.com/user?u=86918513</a:t>
            </a: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 Venmo: gad-licht-1</a:t>
            </a:r>
            <a:endParaRPr sz="24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Link to even more stuff: https://linktr.ee/VEANXIOUS</a:t>
            </a:r>
            <a:endParaRPr sz="3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