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h82Dco3QMDYUR7PZC7XtVsfKgV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Invisible vs Visible Disability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Intro</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68300" lvl="0" marL="457200" rtl="0" algn="l">
              <a:lnSpc>
                <a:spcPct val="115000"/>
              </a:lnSpc>
              <a:spcBef>
                <a:spcPts val="0"/>
              </a:spcBef>
              <a:spcAft>
                <a:spcPts val="0"/>
              </a:spcAft>
              <a:buClr>
                <a:schemeClr val="dk1"/>
              </a:buClr>
              <a:buSzPts val="2200"/>
              <a:buChar char="●"/>
            </a:pPr>
            <a:r>
              <a:rPr lang="en" sz="2200">
                <a:solidFill>
                  <a:schemeClr val="dk1"/>
                </a:solidFill>
              </a:rPr>
              <a:t>An “visible disability” is one that people can see easily, like a person stuck to device keeping them alive</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Invisible is disability that is not obviously seen at first at least, like Dyslexia perhaps</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This was made to tell people in part to be more accommodating, as you do not always see what person is or to talk about how people with visible disabilities treated off bat</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However, there is many problems in this dichotomy</a:t>
            </a:r>
            <a:endParaRPr sz="22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2506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Reality</a:t>
            </a:r>
            <a:endParaRPr/>
          </a:p>
        </p:txBody>
      </p:sp>
      <p:sp>
        <p:nvSpPr>
          <p:cNvPr id="72" name="Google Shape;72;p3"/>
          <p:cNvSpPr txBox="1"/>
          <p:nvPr>
            <p:ph idx="1" type="body"/>
          </p:nvPr>
        </p:nvSpPr>
        <p:spPr>
          <a:xfrm>
            <a:off x="311700" y="823325"/>
            <a:ext cx="8520600" cy="4190700"/>
          </a:xfrm>
          <a:prstGeom prst="rect">
            <a:avLst/>
          </a:prstGeom>
          <a:noFill/>
          <a:ln>
            <a:noFill/>
          </a:ln>
        </p:spPr>
        <p:txBody>
          <a:bodyPr anchorCtr="0" anchor="t" bIns="91425" lIns="91425" spcFirstLastPara="1" rIns="91425" wrap="square" tIns="91425">
            <a:normAutofit lnSpcReduction="20000"/>
          </a:bodyPr>
          <a:lstStyle/>
          <a:p>
            <a:pPr indent="-342899" lvl="0" marL="457200" rtl="0" algn="l">
              <a:lnSpc>
                <a:spcPct val="115000"/>
              </a:lnSpc>
              <a:spcBef>
                <a:spcPts val="0"/>
              </a:spcBef>
              <a:spcAft>
                <a:spcPts val="0"/>
              </a:spcAft>
              <a:buClr>
                <a:schemeClr val="dk1"/>
              </a:buClr>
              <a:buSzPts val="1800"/>
              <a:buChar char="●"/>
            </a:pPr>
            <a:r>
              <a:rPr lang="en">
                <a:solidFill>
                  <a:schemeClr val="dk1"/>
                </a:solidFill>
              </a:rPr>
              <a:t>A invisible disability may be visible… even if other does not realize it. How I speak, display emotions, walk, and more all have to do with how I think and you may not know I am autistic, dyslexic, and more but you often do treat me differently from beginning. You pick up on small cues or clues, and yes really do discriminate even if you do not know I am disabled or its ableism. Talk to anybody like me and you will hear this</a:t>
            </a:r>
            <a:endParaRPr>
              <a:solidFill>
                <a:schemeClr val="dk1"/>
              </a:solidFill>
            </a:endParaRPr>
          </a:p>
          <a:p>
            <a:pPr indent="-342899" lvl="0" marL="457200" rtl="0" algn="l">
              <a:lnSpc>
                <a:spcPct val="115000"/>
              </a:lnSpc>
              <a:spcBef>
                <a:spcPts val="0"/>
              </a:spcBef>
              <a:spcAft>
                <a:spcPts val="0"/>
              </a:spcAft>
              <a:buClr>
                <a:schemeClr val="dk1"/>
              </a:buClr>
              <a:buSzPts val="1800"/>
              <a:buChar char="●"/>
            </a:pPr>
            <a:r>
              <a:rPr lang="en">
                <a:solidFill>
                  <a:schemeClr val="dk1"/>
                </a:solidFill>
              </a:rPr>
              <a:t>Some more visible disability may come and go, a person may use a wheelchair at times or not</a:t>
            </a:r>
            <a:endParaRPr>
              <a:solidFill>
                <a:schemeClr val="dk1"/>
              </a:solidFill>
            </a:endParaRPr>
          </a:p>
          <a:p>
            <a:pPr indent="-342899" lvl="0" marL="457200" rtl="0" algn="l">
              <a:lnSpc>
                <a:spcPct val="115000"/>
              </a:lnSpc>
              <a:spcBef>
                <a:spcPts val="0"/>
              </a:spcBef>
              <a:spcAft>
                <a:spcPts val="0"/>
              </a:spcAft>
              <a:buClr>
                <a:schemeClr val="dk1"/>
              </a:buClr>
              <a:buSzPts val="1800"/>
              <a:buChar char="●"/>
            </a:pPr>
            <a:r>
              <a:rPr lang="en">
                <a:solidFill>
                  <a:schemeClr val="dk1"/>
                </a:solidFill>
              </a:rPr>
              <a:t>Invisible mostly disability can be super visible sometimes, like maybe during a meltdown</a:t>
            </a:r>
            <a:endParaRPr>
              <a:solidFill>
                <a:schemeClr val="dk1"/>
              </a:solidFill>
            </a:endParaRPr>
          </a:p>
          <a:p>
            <a:pPr indent="-342899" lvl="0" marL="457200" rtl="0" algn="l">
              <a:lnSpc>
                <a:spcPct val="115000"/>
              </a:lnSpc>
              <a:spcBef>
                <a:spcPts val="0"/>
              </a:spcBef>
              <a:spcAft>
                <a:spcPts val="0"/>
              </a:spcAft>
              <a:buClr>
                <a:schemeClr val="dk1"/>
              </a:buClr>
              <a:buSzPts val="1800"/>
              <a:buChar char="●"/>
            </a:pPr>
            <a:r>
              <a:rPr lang="en">
                <a:solidFill>
                  <a:schemeClr val="dk1"/>
                </a:solidFill>
              </a:rPr>
              <a:t>It also really depends on person noticing it. Bigots may notice things more (even if subconscious), person with similar disability, etc. or person that surrounded by odd peers may not notice it as think normal!</a:t>
            </a:r>
            <a:endParaRPr>
              <a:solidFill>
                <a:schemeClr val="dk1"/>
              </a:solidFill>
            </a:endParaRPr>
          </a:p>
          <a:p>
            <a:pPr indent="-342899" lvl="0" marL="457200" rtl="0" algn="l">
              <a:lnSpc>
                <a:spcPct val="115000"/>
              </a:lnSpc>
              <a:spcBef>
                <a:spcPts val="0"/>
              </a:spcBef>
              <a:spcAft>
                <a:spcPts val="0"/>
              </a:spcAft>
              <a:buClr>
                <a:schemeClr val="dk1"/>
              </a:buClr>
              <a:buSzPts val="1800"/>
              <a:buChar char="●"/>
            </a:pPr>
            <a:r>
              <a:rPr lang="en">
                <a:solidFill>
                  <a:schemeClr val="dk1"/>
                </a:solidFill>
              </a:rPr>
              <a:t>Intersection of other identities may make something bigger deal, BIPOC, women, and more are often more harshly criticized by white men for example</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120"/>
              <a:t>Is one worse?</a:t>
            </a:r>
            <a:endParaRPr sz="3120"/>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93700" lvl="0" marL="457200" rtl="0" algn="l">
              <a:lnSpc>
                <a:spcPct val="115000"/>
              </a:lnSpc>
              <a:spcBef>
                <a:spcPts val="0"/>
              </a:spcBef>
              <a:spcAft>
                <a:spcPts val="0"/>
              </a:spcAft>
              <a:buClr>
                <a:schemeClr val="dk1"/>
              </a:buClr>
              <a:buSzPts val="2600"/>
              <a:buChar char="●"/>
            </a:pPr>
            <a:r>
              <a:rPr lang="en" sz="2600">
                <a:solidFill>
                  <a:schemeClr val="dk1"/>
                </a:solidFill>
              </a:rPr>
              <a:t>More invisible: People deny your help or reality</a:t>
            </a:r>
            <a:endParaRPr sz="2600">
              <a:solidFill>
                <a:schemeClr val="dk1"/>
              </a:solidFill>
            </a:endParaRPr>
          </a:p>
          <a:p>
            <a:pPr indent="-393700" lvl="0" marL="457200" rtl="0" algn="l">
              <a:lnSpc>
                <a:spcPct val="115000"/>
              </a:lnSpc>
              <a:spcBef>
                <a:spcPts val="0"/>
              </a:spcBef>
              <a:spcAft>
                <a:spcPts val="0"/>
              </a:spcAft>
              <a:buClr>
                <a:schemeClr val="dk1"/>
              </a:buClr>
              <a:buSzPts val="2600"/>
              <a:buChar char="●"/>
            </a:pPr>
            <a:r>
              <a:rPr lang="en" sz="2600">
                <a:solidFill>
                  <a:schemeClr val="dk1"/>
                </a:solidFill>
              </a:rPr>
              <a:t>More visible: People just straight up get at you</a:t>
            </a:r>
            <a:endParaRPr sz="2600">
              <a:solidFill>
                <a:schemeClr val="dk1"/>
              </a:solidFill>
            </a:endParaRPr>
          </a:p>
          <a:p>
            <a:pPr indent="0" lvl="0" marL="0" rtl="0" algn="l">
              <a:lnSpc>
                <a:spcPct val="115000"/>
              </a:lnSpc>
              <a:spcBef>
                <a:spcPts val="1200"/>
              </a:spcBef>
              <a:spcAft>
                <a:spcPts val="1200"/>
              </a:spcAft>
              <a:buSzPts val="1800"/>
              <a:buNone/>
            </a:pPr>
            <a:r>
              <a:rPr lang="en" sz="2600">
                <a:solidFill>
                  <a:schemeClr val="dk1"/>
                </a:solidFill>
              </a:rPr>
              <a:t>BETTER OR WORSE, ITS SITUATIONAL</a:t>
            </a:r>
            <a:endParaRPr sz="26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