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4f10b3a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4f10b3a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4f10b3a1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4f10b3a1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4f10b3a17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4f10b3a1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Before saying something sounds easy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Names can be misleading</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You learn about lines in basic high </a:t>
            </a:r>
            <a:r>
              <a:rPr lang="en"/>
              <a:t>school math, and algebra so linear algebra must be easy right? Nope it can get super advanced and super active area of research. Geometry huge discipline math. Classical mechanics same deal in physics. </a:t>
            </a:r>
            <a:endParaRPr/>
          </a:p>
          <a:p>
            <a:pPr indent="-334327" lvl="0" marL="457200" rtl="0" algn="l">
              <a:spcBef>
                <a:spcPts val="0"/>
              </a:spcBef>
              <a:spcAft>
                <a:spcPts val="0"/>
              </a:spcAft>
              <a:buSzPct val="100000"/>
              <a:buChar char="●"/>
            </a:pPr>
            <a:r>
              <a:rPr lang="en"/>
              <a:t>You can study basics, or spend years mastering it to degree that most people don’t even imagine. A “simple job” like driving, may have somebody that knows all the roads, traffic, localities and more. Tips on where to stop on long trips. That’s just one example</a:t>
            </a:r>
            <a:endParaRPr/>
          </a:p>
          <a:p>
            <a:pPr indent="-334327" lvl="0" marL="457200" rtl="0" algn="l">
              <a:spcBef>
                <a:spcPts val="0"/>
              </a:spcBef>
              <a:spcAft>
                <a:spcPts val="0"/>
              </a:spcAft>
              <a:buSzPct val="100000"/>
              <a:buChar char="●"/>
            </a:pPr>
            <a:r>
              <a:rPr lang="en"/>
              <a:t>Sometimes, something is simple it seems because they didn’t give you full taste. Like rainbows, so light is bend by water droplets to form shape … but why exactly needs quantum mechanics and optics, why doesn’t it bend and then unbend with more water, why is it bow? Our best computers do not understand. Evolution… do not say its simple if you do not understand phrases like punctuated equilibrium, genetic drift, multi-directional micro-evolution etc.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Anything can be hard if you care enough</a:t>
            </a:r>
            <a:endParaRPr/>
          </a:p>
          <a:p>
            <a:pPr indent="-342900" lvl="0" marL="457200" rtl="0" algn="l">
              <a:spcBef>
                <a:spcPts val="0"/>
              </a:spcBef>
              <a:spcAft>
                <a:spcPts val="0"/>
              </a:spcAft>
              <a:buSzPts val="1800"/>
              <a:buChar char="●"/>
            </a:pPr>
            <a:r>
              <a:rPr lang="en"/>
              <a:t>Or maybe I face obstacles you do not know about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