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04dd183aa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04dd183aa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4dd183aa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4dd183aa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04dd183aa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04dd183aa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04dd183aa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04dd183aa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04dd183aa2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04dd183aa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The issue with saying special, therapy, and like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Intro</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On some of these terms I do not know exactly where I stand nor do I think this should be biggest discussion</a:t>
            </a:r>
            <a:endParaRPr/>
          </a:p>
          <a:p>
            <a:pPr indent="-342900" lvl="0" marL="457200" rtl="0" algn="l">
              <a:spcBef>
                <a:spcPts val="0"/>
              </a:spcBef>
              <a:spcAft>
                <a:spcPts val="0"/>
              </a:spcAft>
              <a:buSzPts val="1800"/>
              <a:buChar char="●"/>
            </a:pPr>
            <a:r>
              <a:rPr lang="en"/>
              <a:t>However, I think we should note why people do not like them as it might get you thinking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Is it that special?</a:t>
            </a:r>
            <a:endParaRPr/>
          </a:p>
        </p:txBody>
      </p:sp>
      <p:sp>
        <p:nvSpPr>
          <p:cNvPr id="72" name="Google Shape;72;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Special needs? Like the need to eat food I am just “special” because I have restriction. Should some of this stuff be basic right? Maybe saying special outcasts me and makes me sound like add on? This may be true for other similar terms.</a:t>
            </a:r>
            <a:endParaRPr/>
          </a:p>
          <a:p>
            <a:pPr indent="-342900" lvl="0" marL="457200" rtl="0" algn="l">
              <a:spcBef>
                <a:spcPts val="0"/>
              </a:spcBef>
              <a:spcAft>
                <a:spcPts val="0"/>
              </a:spcAft>
              <a:buSzPts val="1800"/>
              <a:buChar char="●"/>
            </a:pPr>
            <a:r>
              <a:rPr lang="en"/>
              <a:t>There often bad history/rap to term</a:t>
            </a:r>
            <a:endParaRPr/>
          </a:p>
          <a:p>
            <a:pPr indent="-342900" lvl="0" marL="457200" rtl="0" algn="l">
              <a:spcBef>
                <a:spcPts val="0"/>
              </a:spcBef>
              <a:spcAft>
                <a:spcPts val="0"/>
              </a:spcAft>
              <a:buSzPts val="1800"/>
              <a:buChar char="●"/>
            </a:pPr>
            <a:r>
              <a:rPr lang="en"/>
              <a:t>These terms can be imprecise, and may not say what person actually needs or group us unfairly as one group to all be treated the same</a:t>
            </a:r>
            <a:endParaRPr/>
          </a:p>
          <a:p>
            <a:pPr indent="-342900" lvl="0" marL="457200" rtl="0" algn="l">
              <a:spcBef>
                <a:spcPts val="0"/>
              </a:spcBef>
              <a:spcAft>
                <a:spcPts val="0"/>
              </a:spcAft>
              <a:buSzPts val="1800"/>
              <a:buChar char="●"/>
            </a:pPr>
            <a:r>
              <a:rPr lang="en"/>
              <a:t>Isn’t everybody “special” with own needs if you were to go to other extreme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Therapy</a:t>
            </a:r>
            <a:endParaRPr/>
          </a:p>
        </p:txBody>
      </p:sp>
      <p:sp>
        <p:nvSpPr>
          <p:cNvPr id="78" name="Google Shape;7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Looking at “normal” people or most folks, I had ton of </a:t>
            </a:r>
            <a:r>
              <a:rPr lang="en"/>
              <a:t>therapy</a:t>
            </a:r>
            <a:r>
              <a:rPr lang="en"/>
              <a:t> for physical coordination, auditory reasons, social, etc. but I excelled at so many other things that basic person failed or struggled at… so does that average folks need therapy in what I excelled at? Esp. bc it was natural? </a:t>
            </a:r>
            <a:endParaRPr/>
          </a:p>
          <a:p>
            <a:pPr indent="-342900" lvl="0" marL="457200" rtl="0" algn="l">
              <a:spcBef>
                <a:spcPts val="0"/>
              </a:spcBef>
              <a:spcAft>
                <a:spcPts val="0"/>
              </a:spcAft>
              <a:buSzPts val="1800"/>
              <a:buChar char="●"/>
            </a:pPr>
            <a:r>
              <a:rPr lang="en"/>
              <a:t>In ideal world, would I need this or just society?</a:t>
            </a:r>
            <a:endParaRPr/>
          </a:p>
          <a:p>
            <a:pPr indent="-342900" lvl="0" marL="457200" rtl="0" algn="l">
              <a:spcBef>
                <a:spcPts val="0"/>
              </a:spcBef>
              <a:spcAft>
                <a:spcPts val="0"/>
              </a:spcAft>
              <a:buSzPts val="1800"/>
              <a:buChar char="●"/>
            </a:pPr>
            <a:r>
              <a:rPr lang="en"/>
              <a:t>My “</a:t>
            </a:r>
            <a:r>
              <a:rPr lang="en"/>
              <a:t>therapy” (abuse)</a:t>
            </a:r>
            <a:r>
              <a:rPr lang="en"/>
              <a:t> to teach me “social” and “emotional” skills, but where is that for other people. Honestly, most people lack healthy emotional skills, good boundary skills, have communication problems, etc. Its just that system was more built for them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Alternatives</a:t>
            </a:r>
            <a:endParaRPr/>
          </a:p>
        </p:txBody>
      </p:sp>
      <p:sp>
        <p:nvSpPr>
          <p:cNvPr id="84" name="Google Shape;8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Alternatives do exist esp. case by case basis like allergy needs, literacy education, etc. or sometimes maybe we can replace term like therapy with education? Reading education, physical coordination education, etc. </a:t>
            </a:r>
            <a:endParaRPr/>
          </a:p>
          <a:p>
            <a:pPr indent="-342900" lvl="0" marL="457200" rtl="0" algn="l">
              <a:spcBef>
                <a:spcPts val="0"/>
              </a:spcBef>
              <a:spcAft>
                <a:spcPts val="0"/>
              </a:spcAft>
              <a:buSzPts val="1800"/>
              <a:buChar char="●"/>
            </a:pPr>
            <a:r>
              <a:rPr lang="en"/>
              <a:t>But maybe those terms get corrupted…</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9"/>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