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0" Type="http://schemas.openxmlformats.org/officeDocument/2006/relationships/slide" Target="slides/slide5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204f0ed4c2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204f0ed4c2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204f0ed4c2d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204f0ed4c2d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204f0ed4c2d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204f0ed4c2d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204f0ed4c2d_0_1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204f0ed4c2d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hyperlink" Target="https://tinyurl.com/3eueneys" TargetMode="External"/><Relationship Id="rId4" Type="http://schemas.openxmlformats.org/officeDocument/2006/relationships/hyperlink" Target="http://patreon.com/user?u=86918513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Job Flexibility and Hiring Disabled, Neuro-divergents, and other minorities 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Structure and routine can be good</a:t>
            </a:r>
            <a:endParaRPr/>
          </a:p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Knowing a set-schedule, plan, etc. means you can prepare and work with it. The </a:t>
            </a:r>
            <a:r>
              <a:rPr lang="en"/>
              <a:t>guarantee</a:t>
            </a:r>
            <a:r>
              <a:rPr lang="en"/>
              <a:t> lets employees have a life more outside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You know what is expected, so what to work on and also this decreases stress/anxiety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Easier to tell what’s unfair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… Or Bad</a:t>
            </a:r>
            <a:endParaRPr/>
          </a:p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No flexibility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What if stuff happens?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What if I have unique talents or abilities that under-utilized because of my assigned role or do not show up at all? What if I face obstacles because I am doing stuff I am worse at while other could be doing that?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And list goes on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to do… (non-perfect always)</a:t>
            </a:r>
            <a:endParaRPr/>
          </a:p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311700" y="1165325"/>
            <a:ext cx="8520600" cy="359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Have excess built in, so people can take time off or something if emergency or something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Work on good team communication/respect without overloading group with PR stuff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Have group decide stuff more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Have assigned roles, but allow for people to help each other in each other roles and encourage it and pay them fairly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Assign small groups that can work together and communicate well to a project, and have group figure out everything and how best to work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Allow people to create their own groups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Create a flexible business or thing, one where people can for example market in different ways, sell different things, work from home or not, etc.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Be flexible, but not confusing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8"/>
          <p:cNvSpPr txBox="1"/>
          <p:nvPr/>
        </p:nvSpPr>
        <p:spPr>
          <a:xfrm>
            <a:off x="0" y="22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By VeAnxious_Au_Learner</a:t>
            </a:r>
            <a:r>
              <a:rPr lang="en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</a:rPr>
              <a:t>Find other posts on: </a:t>
            </a:r>
            <a:r>
              <a:rPr lang="en" sz="2400" u="sng">
                <a:solidFill>
                  <a:srgbClr val="0563C1"/>
                </a:solidFill>
                <a:highlight>
                  <a:srgbClr val="FFFFFF"/>
                </a:highlight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https://tinyurl.com/3eueneys</a:t>
            </a:r>
            <a:endParaRPr sz="2400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241E12"/>
                </a:solidFill>
                <a:highlight>
                  <a:srgbClr val="FFFFFF"/>
                </a:highlight>
              </a:rPr>
              <a:t>Patreon: http://</a:t>
            </a:r>
            <a:r>
              <a:rPr lang="en" sz="2400" u="sng">
                <a:solidFill>
                  <a:srgbClr val="0563C1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patreon.com/user?u=86918513</a:t>
            </a:r>
            <a:r>
              <a:rPr lang="en" sz="2400">
                <a:solidFill>
                  <a:srgbClr val="241E12"/>
                </a:solidFill>
                <a:highlight>
                  <a:srgbClr val="FFFFFF"/>
                </a:highlight>
              </a:rPr>
              <a:t> Venmo: gad-licht-1</a:t>
            </a:r>
            <a:endParaRPr sz="2400">
              <a:solidFill>
                <a:srgbClr val="241E12"/>
              </a:solidFill>
              <a:highlight>
                <a:srgbClr val="FFFFFF"/>
              </a:highlight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241E12"/>
              </a:solidFill>
              <a:highlight>
                <a:srgbClr val="FFFFFF"/>
              </a:highlight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241E12"/>
                </a:solidFill>
                <a:highlight>
                  <a:srgbClr val="FFFFFF"/>
                </a:highlight>
              </a:rPr>
              <a:t>Link to even more stuff: https://linktr.ee/VEANXIOUS</a:t>
            </a:r>
            <a:endParaRPr sz="32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