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4f6d575719c3b0cd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4f6d575719c3b0cd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4f6d575719c3b0cd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4f6d575719c3b0cd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b6b25f2620c172e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b6b25f2620c172e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Quick language </a:t>
            </a:r>
            <a:r>
              <a:rPr lang="en"/>
              <a:t>note on gender and parent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On saying mom or </a:t>
            </a:r>
            <a:r>
              <a:rPr lang="en"/>
              <a:t>parents </a:t>
            </a:r>
            <a:endParaRPr/>
          </a:p>
        </p:txBody>
      </p:sp>
      <p:sp>
        <p:nvSpPr>
          <p:cNvPr id="60" name="Google Shape;60;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Try </a:t>
            </a:r>
            <a:r>
              <a:rPr lang="en"/>
              <a:t>using caregiver or guardian instead of parent or mom esp. bc many families non-traditional, non-mother figures  should raise kids to, and more. This esp. true in families who can’t afford for mom to be stay at home, disabled family where everybody has to chip in, under privileged groups, many ND are queer, and more </a:t>
            </a:r>
            <a:endParaRPr/>
          </a:p>
          <a:p>
            <a:pPr indent="-342900" lvl="0" marL="457200" rtl="0" algn="l">
              <a:spcBef>
                <a:spcPts val="0"/>
              </a:spcBef>
              <a:spcAft>
                <a:spcPts val="0"/>
              </a:spcAft>
              <a:buSzPts val="1800"/>
              <a:buChar char="●"/>
            </a:pPr>
            <a:r>
              <a:rPr lang="en"/>
              <a:t>Not everybody likes being called mom that raises kid even if they are mom and not all are. This reinforces traditional roles </a:t>
            </a:r>
            <a:endParaRPr/>
          </a:p>
          <a:p>
            <a:pPr indent="-342900" lvl="0" marL="457200" rtl="0" algn="l">
              <a:spcBef>
                <a:spcPts val="0"/>
              </a:spcBef>
              <a:spcAft>
                <a:spcPts val="0"/>
              </a:spcAft>
              <a:buSzPts val="1800"/>
              <a:buChar char="●"/>
            </a:pPr>
            <a:r>
              <a:rPr lang="en"/>
              <a:t>Also don’t call yourself autism mom or autism parent, your either autistic mom or parent or your claiming kids identity with term that has large negative connotations by many autistics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On gender </a:t>
            </a:r>
            <a:endParaRPr/>
          </a:p>
        </p:txBody>
      </p:sp>
      <p:sp>
        <p:nvSpPr>
          <p:cNvPr id="66" name="Google Shape;6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If you </a:t>
            </a:r>
            <a:r>
              <a:rPr lang="en"/>
              <a:t>don’t know pronouns use neutral  pronouns like they or ze </a:t>
            </a:r>
            <a:endParaRPr/>
          </a:p>
          <a:p>
            <a:pPr indent="-342900" lvl="0" marL="457200" rtl="0" algn="l">
              <a:spcBef>
                <a:spcPts val="0"/>
              </a:spcBef>
              <a:spcAft>
                <a:spcPts val="0"/>
              </a:spcAft>
              <a:buSzPts val="1800"/>
              <a:buChar char="●"/>
            </a:pPr>
            <a:r>
              <a:rPr lang="en"/>
              <a:t>Just accept corrections as they come </a:t>
            </a:r>
            <a:endParaRPr/>
          </a:p>
          <a:p>
            <a:pPr indent="-342900" lvl="0" marL="457200" rtl="0" algn="l">
              <a:spcBef>
                <a:spcPts val="0"/>
              </a:spcBef>
              <a:spcAft>
                <a:spcPts val="0"/>
              </a:spcAft>
              <a:buSzPts val="1800"/>
              <a:buChar char="●"/>
            </a:pPr>
            <a:r>
              <a:rPr lang="en"/>
              <a:t>Try to avoid gender language as much as possible I am often called ma’am and miss and similar on phone and more</a:t>
            </a:r>
            <a:endParaRPr/>
          </a:p>
          <a:p>
            <a:pPr indent="-342900" lvl="0" marL="457200" rtl="0" algn="l">
              <a:spcBef>
                <a:spcPts val="0"/>
              </a:spcBef>
              <a:spcAft>
                <a:spcPts val="0"/>
              </a:spcAft>
              <a:buSzPts val="1800"/>
              <a:buChar char="●"/>
            </a:pPr>
            <a:r>
              <a:rPr lang="en"/>
              <a:t>It’s okay to ask often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