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367e06d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367e06d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367e06daa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367e06daa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Laundry tips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Tips (not all maybe for you)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068875"/>
            <a:ext cx="8520600" cy="39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They do sell portable washing machines that much cheaper than non-portable; however, they can be hassle with loading and unloading water. You can make set up to help there but still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You can hang up laundry in so many </a:t>
            </a:r>
            <a:r>
              <a:rPr lang="en"/>
              <a:t>places</a:t>
            </a:r>
            <a:r>
              <a:rPr lang="en"/>
              <a:t> around house to save energy on cooling, drying, and humidifying. 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Remember</a:t>
            </a:r>
            <a:r>
              <a:rPr lang="en"/>
              <a:t> in dryer clean out lint, for safety and dries faster (and better)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Large sheets, etc. can make other things not dry as fast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Multiple dryer runs or washer may work better but can use more energy and water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Bibs can keep clothes from being stained longer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You can use old clothes to clean stuff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They sell baskets with wheels which can help move stuff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Regular laundry </a:t>
            </a:r>
            <a:r>
              <a:rPr lang="en"/>
              <a:t>schedule</a:t>
            </a:r>
            <a:r>
              <a:rPr lang="en"/>
              <a:t> can help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Right note near laundry machine to check pockets for stuff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Have everybody in house that can do laundry, do it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