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j42ia09B40J8Pu6ty1oLFskNya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LAWNS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00000"/>
                </a:solidFill>
              </a:rPr>
              <a:t>Find other posts on: </a:t>
            </a:r>
            <a:r>
              <a:rPr lang="en-US" sz="13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1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-US" sz="13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13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Grass lawns: some bad environmental stuff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Gas mower: 124 times VOC (volatile organic compounds) about than car for same time. This causes ozone problems, cancer, more potent global warmer than CO</a:t>
            </a:r>
            <a:r>
              <a:rPr baseline="-25000" lang="en-US"/>
              <a:t>2</a:t>
            </a:r>
            <a:r>
              <a:rPr lang="en-US"/>
              <a:t> for same amount.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Even electric  hurt environment somewhat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Fertilizer: Over 30%, often over 60% of nitrogen in fertilizer go into runoff causing algae bloom etc.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Does not support native species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use ton of water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Worsening of environment can hurt disabled people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Source: https://psci.princeton.edu/tips/2020/5/11/law-maintenance-and-climate-change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More directly disabled people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Harder for disabled people to take care of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Yet we judged for bad lawns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But if it overgrows or not taken care of, can be hard to walk in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Allergies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2021-10-24T21:09:15Z</dcterms:created>
  <dc:creator>Gad Licht</dc:creator>
</cp:coreProperties>
</file>