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28cf573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28cf573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28cf573e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28cf573e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28cf573e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28cf573e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28cf573ed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28cf573e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“Laziness”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Is Laziness real? Is it Bad?</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People all the time struggle at things that may be easy for you or vice versa, and you or others may not know. This happened to me at gym class and in classes requiring hand-written stuff because dyspraxia. This happened to me when required to memorize quotes and songs. So maybe they are working hard?</a:t>
            </a:r>
            <a:endParaRPr/>
          </a:p>
          <a:p>
            <a:pPr indent="-342900" lvl="0" marL="457200" rtl="0" algn="l">
              <a:spcBef>
                <a:spcPts val="0"/>
              </a:spcBef>
              <a:spcAft>
                <a:spcPts val="0"/>
              </a:spcAft>
              <a:buSzPts val="1800"/>
              <a:buChar char="●"/>
            </a:pPr>
            <a:r>
              <a:rPr lang="en"/>
              <a:t>Maybe they are not putting much effort in.. but there priorities different. Sure they ain’t doing that much effort in classes, but outside studying hard on special interest. Maybe “lazy” at thankless job but goes home every night and works butt off helping fam and so on</a:t>
            </a:r>
            <a:endParaRPr/>
          </a:p>
          <a:p>
            <a:pPr indent="-342900" lvl="0" marL="457200" rtl="0" algn="l">
              <a:spcBef>
                <a:spcPts val="0"/>
              </a:spcBef>
              <a:spcAft>
                <a:spcPts val="0"/>
              </a:spcAft>
              <a:buSzPts val="1800"/>
              <a:buChar char="●"/>
            </a:pPr>
            <a:r>
              <a:rPr lang="en"/>
              <a:t>Maybe they just ignorant </a:t>
            </a:r>
            <a:endParaRPr/>
          </a:p>
          <a:p>
            <a:pPr indent="-342900" lvl="0" marL="457200" rtl="0" algn="l">
              <a:spcBef>
                <a:spcPts val="0"/>
              </a:spcBef>
              <a:spcAft>
                <a:spcPts val="0"/>
              </a:spcAft>
              <a:buSzPts val="1800"/>
              <a:buChar char="●"/>
            </a:pPr>
            <a:r>
              <a:rPr lang="en"/>
              <a:t>Maybe they had emergency or crisis then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really problem</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Ignorance, which some of times can be taught out. I didn’t know I should do this or something like that</a:t>
            </a:r>
            <a:endParaRPr/>
          </a:p>
          <a:p>
            <a:pPr indent="-342900" lvl="0" marL="457200" rtl="0" algn="l">
              <a:spcBef>
                <a:spcPts val="0"/>
              </a:spcBef>
              <a:spcAft>
                <a:spcPts val="0"/>
              </a:spcAft>
              <a:buSzPts val="1800"/>
              <a:buChar char="●"/>
            </a:pPr>
            <a:r>
              <a:rPr lang="en"/>
              <a:t>Different values, I don’t care about this. This can be good, </a:t>
            </a:r>
            <a:r>
              <a:rPr lang="en"/>
              <a:t>neutral</a:t>
            </a:r>
            <a:r>
              <a:rPr lang="en"/>
              <a:t> or bad.</a:t>
            </a:r>
            <a:endParaRPr/>
          </a:p>
          <a:p>
            <a:pPr indent="-342900" lvl="0" marL="457200" rtl="0" algn="l">
              <a:spcBef>
                <a:spcPts val="0"/>
              </a:spcBef>
              <a:spcAft>
                <a:spcPts val="0"/>
              </a:spcAft>
              <a:buSzPts val="1800"/>
              <a:buChar char="●"/>
            </a:pPr>
            <a:r>
              <a:rPr lang="en"/>
              <a:t>Lack of ability. Don’t shame, then help or let it go.</a:t>
            </a:r>
            <a:endParaRPr/>
          </a:p>
          <a:p>
            <a:pPr indent="-342900" lvl="0" marL="457200" rtl="0" algn="l">
              <a:spcBef>
                <a:spcPts val="0"/>
              </a:spcBef>
              <a:spcAft>
                <a:spcPts val="0"/>
              </a:spcAft>
              <a:buSzPts val="1800"/>
              <a:buChar char="●"/>
            </a:pPr>
            <a:r>
              <a:rPr lang="en"/>
              <a:t>Entitlement: Please check your own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“Laziness”</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idea leads to hardworking or people in general blaming themselves excessively instead of system, overworking, and also blaming others</a:t>
            </a:r>
            <a:endParaRPr/>
          </a:p>
          <a:p>
            <a:pPr indent="-342900" lvl="0" marL="457200" rtl="0" algn="l">
              <a:spcBef>
                <a:spcPts val="0"/>
              </a:spcBef>
              <a:spcAft>
                <a:spcPts val="0"/>
              </a:spcAft>
              <a:buSzPts val="1800"/>
              <a:buChar char="●"/>
            </a:pPr>
            <a:r>
              <a:rPr lang="en"/>
              <a:t>It </a:t>
            </a:r>
            <a:r>
              <a:rPr lang="en"/>
              <a:t>prevents</a:t>
            </a:r>
            <a:r>
              <a:rPr lang="en"/>
              <a:t> us from changing the system</a:t>
            </a:r>
            <a:endParaRPr/>
          </a:p>
          <a:p>
            <a:pPr indent="-342900" lvl="0" marL="457200" rtl="0" algn="l">
              <a:spcBef>
                <a:spcPts val="0"/>
              </a:spcBef>
              <a:spcAft>
                <a:spcPts val="0"/>
              </a:spcAft>
              <a:buSzPts val="1800"/>
              <a:buChar char="●"/>
            </a:pPr>
            <a:r>
              <a:rPr lang="en"/>
              <a:t>It prevents cooperation </a:t>
            </a:r>
            <a:endParaRPr/>
          </a:p>
          <a:p>
            <a:pPr indent="0" lvl="0" marL="45720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